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66" r:id="rId1"/>
    <p:sldMasterId id="2147483667" r:id="rId2"/>
  </p:sldMasterIdLst>
  <p:notesMasterIdLst>
    <p:notesMasterId r:id="rId11"/>
  </p:notesMasterIdLst>
  <p:sldIdLst>
    <p:sldId id="256" r:id="rId3"/>
    <p:sldId id="257" r:id="rId4"/>
    <p:sldId id="258" r:id="rId5"/>
    <p:sldId id="259" r:id="rId6"/>
    <p:sldId id="260" r:id="rId7"/>
    <p:sldId id="261" r:id="rId8"/>
    <p:sldId id="262" r:id="rId9"/>
    <p:sldId id="263"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400"/>
              <a:buNone/>
            </a:pPr>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 – Title">
  <p:cSld name="Divider">
    <p:bg>
      <p:bgPr>
        <a:solidFill>
          <a:schemeClr val="lt2"/>
        </a:solidFill>
        <a:effectLst/>
      </p:bgPr>
    </p:bg>
    <p:spTree>
      <p:nvGrpSpPr>
        <p:cNvPr id="1" name="Shape 6"/>
        <p:cNvGrpSpPr/>
        <p:nvPr/>
      </p:nvGrpSpPr>
      <p:grpSpPr>
        <a:xfrm>
          <a:off x="0" y="0"/>
          <a:ext cx="0" cy="0"/>
          <a:chOff x="0" y="0"/>
          <a:chExt cx="0" cy="0"/>
        </a:xfrm>
      </p:grpSpPr>
      <p:pic>
        <p:nvPicPr>
          <p:cNvPr id="7" name="Google Shape;7;p2" descr="IMG_0276.jpg"/>
          <p:cNvPicPr preferRelativeResize="0"/>
          <p:nvPr/>
        </p:nvPicPr>
        <p:blipFill rotWithShape="1">
          <a:blip r:embed="rId2">
            <a:alphaModFix/>
          </a:blip>
          <a:srcRect l="-1871" t="8284" r="9671" b="8284"/>
          <a:stretch/>
        </p:blipFill>
        <p:spPr>
          <a:xfrm>
            <a:off x="614426" y="0"/>
            <a:ext cx="8529600" cy="5143500"/>
          </a:xfrm>
          <a:prstGeom prst="rect">
            <a:avLst/>
          </a:prstGeom>
          <a:noFill/>
          <a:ln>
            <a:noFill/>
          </a:ln>
        </p:spPr>
      </p:pic>
      <p:sp>
        <p:nvSpPr>
          <p:cNvPr id="8" name="Google Shape;8;p2"/>
          <p:cNvSpPr/>
          <p:nvPr/>
        </p:nvSpPr>
        <p:spPr>
          <a:xfrm>
            <a:off x="0" y="-25"/>
            <a:ext cx="9144000" cy="5143500"/>
          </a:xfrm>
          <a:prstGeom prst="rect">
            <a:avLst/>
          </a:prstGeom>
          <a:gradFill>
            <a:gsLst>
              <a:gs pos="0">
                <a:srgbClr val="1AB9A5"/>
              </a:gs>
              <a:gs pos="10000">
                <a:srgbClr val="1AB9A5"/>
              </a:gs>
              <a:gs pos="100000">
                <a:srgbClr val="1AB9A5">
                  <a:alpha val="74117"/>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A9DBD6"/>
              </a:solidFill>
              <a:latin typeface="Arial"/>
              <a:ea typeface="Arial"/>
              <a:cs typeface="Arial"/>
              <a:sym typeface="Arial"/>
            </a:endParaRPr>
          </a:p>
        </p:txBody>
      </p:sp>
      <p:cxnSp>
        <p:nvCxnSpPr>
          <p:cNvPr id="9" name="Google Shape;9;p2"/>
          <p:cNvCxnSpPr/>
          <p:nvPr/>
        </p:nvCxnSpPr>
        <p:spPr>
          <a:xfrm>
            <a:off x="633275" y="3110100"/>
            <a:ext cx="738900" cy="0"/>
          </a:xfrm>
          <a:prstGeom prst="straightConnector1">
            <a:avLst/>
          </a:prstGeom>
          <a:noFill/>
          <a:ln w="38100" cap="flat" cmpd="sng">
            <a:solidFill>
              <a:schemeClr val="accent6"/>
            </a:solidFill>
            <a:prstDash val="solid"/>
            <a:round/>
            <a:headEnd type="none" w="sm" len="sm"/>
            <a:tailEnd type="none" w="sm" len="sm"/>
          </a:ln>
        </p:spPr>
      </p:cxnSp>
      <p:sp>
        <p:nvSpPr>
          <p:cNvPr id="10" name="Google Shape;10;p2"/>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4000"/>
              <a:buFont typeface="Arial"/>
              <a:buNone/>
              <a:defRPr sz="40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 name="Google Shape;12;p2"/>
          <p:cNvGrpSpPr/>
          <p:nvPr/>
        </p:nvGrpSpPr>
        <p:grpSpPr>
          <a:xfrm>
            <a:off x="634507" y="819388"/>
            <a:ext cx="1337013" cy="313170"/>
            <a:chOff x="1841475" y="2392725"/>
            <a:chExt cx="3928925" cy="920275"/>
          </a:xfrm>
        </p:grpSpPr>
        <p:sp>
          <p:nvSpPr>
            <p:cNvPr id="13" name="Google Shape;13;p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2"/>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marR="0" lvl="0" algn="l" rtl="0">
              <a:lnSpc>
                <a:spcPct val="110000"/>
              </a:lnSpc>
              <a:spcBef>
                <a:spcPts val="0"/>
              </a:spcBef>
              <a:spcAft>
                <a:spcPts val="0"/>
              </a:spcAft>
              <a:buClr>
                <a:srgbClr val="000000"/>
              </a:buClr>
              <a:buSzPts val="1500"/>
              <a:buFont typeface="Arial"/>
              <a:buNone/>
              <a:defRPr sz="1500" b="0" i="0" u="none" strike="noStrike" cap="none">
                <a:solidFill>
                  <a:srgbClr val="FFFFFF"/>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 – Sidebar">
  <p:cSld name="CUSTOM_5">
    <p:spTree>
      <p:nvGrpSpPr>
        <p:cNvPr id="1" name="Shape 107"/>
        <p:cNvGrpSpPr/>
        <p:nvPr/>
      </p:nvGrpSpPr>
      <p:grpSpPr>
        <a:xfrm>
          <a:off x="0" y="0"/>
          <a:ext cx="0" cy="0"/>
          <a:chOff x="0" y="0"/>
          <a:chExt cx="0" cy="0"/>
        </a:xfrm>
      </p:grpSpPr>
      <p:cxnSp>
        <p:nvCxnSpPr>
          <p:cNvPr id="108" name="Google Shape;108;p11"/>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109" name="Google Shape;109;p1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10" name="Google Shape;110;p11"/>
          <p:cNvGrpSpPr/>
          <p:nvPr/>
        </p:nvGrpSpPr>
        <p:grpSpPr>
          <a:xfrm>
            <a:off x="287525" y="4854556"/>
            <a:ext cx="634914" cy="148716"/>
            <a:chOff x="1841475" y="2392725"/>
            <a:chExt cx="3928925" cy="920275"/>
          </a:xfrm>
        </p:grpSpPr>
        <p:sp>
          <p:nvSpPr>
            <p:cNvPr id="111" name="Google Shape;111;p1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1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1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19" name="Google Shape;119;p11"/>
          <p:cNvCxnSpPr/>
          <p:nvPr/>
        </p:nvCxnSpPr>
        <p:spPr>
          <a:xfrm>
            <a:off x="6078286" y="-214525"/>
            <a:ext cx="0" cy="119700"/>
          </a:xfrm>
          <a:prstGeom prst="straightConnector1">
            <a:avLst/>
          </a:prstGeom>
          <a:noFill/>
          <a:ln w="9525" cap="flat" cmpd="sng">
            <a:solidFill>
              <a:srgbClr val="D9D9D9"/>
            </a:solidFill>
            <a:prstDash val="solid"/>
            <a:round/>
            <a:headEnd type="none" w="sm" len="sm"/>
            <a:tailEnd type="none" w="sm" len="sm"/>
          </a:ln>
        </p:spPr>
      </p:cxnSp>
      <p:sp>
        <p:nvSpPr>
          <p:cNvPr id="120" name="Google Shape;120;p11"/>
          <p:cNvSpPr txBox="1">
            <a:spLocks noGrp="1"/>
          </p:cNvSpPr>
          <p:nvPr>
            <p:ph type="body" idx="1"/>
          </p:nvPr>
        </p:nvSpPr>
        <p:spPr>
          <a:xfrm>
            <a:off x="192475" y="900400"/>
            <a:ext cx="5618700" cy="37695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0000"/>
              </a:lnSpc>
              <a:spcBef>
                <a:spcPts val="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1pPr>
            <a:lvl2pPr marL="914400" marR="0" lvl="1"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2pPr>
            <a:lvl3pPr marL="1371600" marR="0" lvl="2"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3pPr>
            <a:lvl4pPr marL="1828800" marR="0" lvl="3"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4pPr>
            <a:lvl5pPr marL="2286000" marR="0" lvl="4"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5pPr>
            <a:lvl6pPr marL="2743200" marR="0" lvl="5"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6pPr>
            <a:lvl7pPr marL="3200400" marR="0" lvl="6"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7pPr>
            <a:lvl8pPr marL="3657600" marR="0" lvl="7"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8pPr>
            <a:lvl9pPr marL="4114800" marR="0" lvl="8" indent="-317500" algn="l" rtl="0">
              <a:lnSpc>
                <a:spcPct val="110000"/>
              </a:lnSpc>
              <a:spcBef>
                <a:spcPts val="1000"/>
              </a:spcBef>
              <a:spcAft>
                <a:spcPts val="100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9pPr>
          </a:lstStyle>
          <a:p>
            <a:endParaRPr/>
          </a:p>
        </p:txBody>
      </p:sp>
      <p:sp>
        <p:nvSpPr>
          <p:cNvPr id="121" name="Google Shape;121;p11"/>
          <p:cNvSpPr txBox="1">
            <a:spLocks noGrp="1"/>
          </p:cNvSpPr>
          <p:nvPr>
            <p:ph type="body" idx="2"/>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0000"/>
              </a:lnSpc>
              <a:spcBef>
                <a:spcPts val="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1pPr>
            <a:lvl2pPr marL="914400" marR="0" lvl="1"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2pPr>
            <a:lvl3pPr marL="1371600" marR="0" lvl="2"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3pPr>
            <a:lvl4pPr marL="1828800" marR="0" lvl="3"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4pPr>
            <a:lvl5pPr marL="2286000" marR="0" lvl="4"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5pPr>
            <a:lvl6pPr marL="2743200" marR="0" lvl="5"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6pPr>
            <a:lvl7pPr marL="3200400" marR="0" lvl="6"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7pPr>
            <a:lvl8pPr marL="3657600" marR="0" lvl="7" indent="-311150" algn="l" rtl="0">
              <a:lnSpc>
                <a:spcPct val="110000"/>
              </a:lnSpc>
              <a:spcBef>
                <a:spcPts val="2000"/>
              </a:spcBef>
              <a:spcAft>
                <a:spcPts val="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8pPr>
            <a:lvl9pPr marL="4114800" marR="0" lvl="8" indent="-311150" algn="l" rtl="0">
              <a:lnSpc>
                <a:spcPct val="110000"/>
              </a:lnSpc>
              <a:spcBef>
                <a:spcPts val="2000"/>
              </a:spcBef>
              <a:spcAft>
                <a:spcPts val="2000"/>
              </a:spcAft>
              <a:buClr>
                <a:schemeClr val="lt2"/>
              </a:buClr>
              <a:buSzPts val="1300"/>
              <a:buFont typeface="Proxima Nova"/>
              <a:buChar char="■"/>
              <a:defRPr sz="1300" b="1" i="0" u="none" strike="noStrike" cap="none">
                <a:solidFill>
                  <a:schemeClr val="lt2"/>
                </a:solidFill>
                <a:latin typeface="Proxima Nova"/>
                <a:ea typeface="Proxima Nova"/>
                <a:cs typeface="Proxima Nova"/>
                <a:sym typeface="Proxima Nov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122"/>
        <p:cNvGrpSpPr/>
        <p:nvPr/>
      </p:nvGrpSpPr>
      <p:grpSpPr>
        <a:xfrm>
          <a:off x="0" y="0"/>
          <a:ext cx="0" cy="0"/>
          <a:chOff x="0" y="0"/>
          <a:chExt cx="0" cy="0"/>
        </a:xfrm>
      </p:grpSpPr>
      <p:cxnSp>
        <p:nvCxnSpPr>
          <p:cNvPr id="123" name="Google Shape;123;p12"/>
          <p:cNvCxnSpPr/>
          <p:nvPr/>
        </p:nvCxnSpPr>
        <p:spPr>
          <a:xfrm>
            <a:off x="4572000" y="-214525"/>
            <a:ext cx="0" cy="119700"/>
          </a:xfrm>
          <a:prstGeom prst="straightConnector1">
            <a:avLst/>
          </a:prstGeom>
          <a:noFill/>
          <a:ln w="9525" cap="flat" cmpd="sng">
            <a:solidFill>
              <a:srgbClr val="FFFFFF"/>
            </a:solidFill>
            <a:prstDash val="solid"/>
            <a:round/>
            <a:headEnd type="none" w="sm" len="sm"/>
            <a:tailEnd type="none" w="sm" len="sm"/>
          </a:ln>
        </p:spPr>
      </p:cxnSp>
      <p:grpSp>
        <p:nvGrpSpPr>
          <p:cNvPr id="124" name="Google Shape;124;p12"/>
          <p:cNvGrpSpPr/>
          <p:nvPr/>
        </p:nvGrpSpPr>
        <p:grpSpPr>
          <a:xfrm>
            <a:off x="287525" y="4854556"/>
            <a:ext cx="634914" cy="148716"/>
            <a:chOff x="1841475" y="2392725"/>
            <a:chExt cx="3928925" cy="920275"/>
          </a:xfrm>
        </p:grpSpPr>
        <p:sp>
          <p:nvSpPr>
            <p:cNvPr id="125" name="Google Shape;125;p1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1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1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1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1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1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1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1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 name="Google Shape;133;p12"/>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134" name="Google Shape;134;p12"/>
          <p:cNvCxnSpPr/>
          <p:nvPr/>
        </p:nvCxnSpPr>
        <p:spPr>
          <a:xfrm rot="10800000">
            <a:off x="4572000"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135" name="Google Shape;135;p12"/>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0000"/>
              </a:lnSpc>
              <a:spcBef>
                <a:spcPts val="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1pPr>
            <a:lvl2pPr marL="914400" marR="0" lvl="1"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2pPr>
            <a:lvl3pPr marL="1371600" marR="0" lvl="2"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3pPr>
            <a:lvl4pPr marL="1828800" marR="0" lvl="3"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4pPr>
            <a:lvl5pPr marL="2286000" marR="0" lvl="4"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5pPr>
            <a:lvl6pPr marL="2743200" marR="0" lvl="5"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6pPr>
            <a:lvl7pPr marL="3200400" marR="0" lvl="6"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7pPr>
            <a:lvl8pPr marL="3657600" marR="0" lvl="7"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8pPr>
            <a:lvl9pPr marL="4114800" marR="0" lvl="8" indent="-311150" algn="l" rtl="0">
              <a:lnSpc>
                <a:spcPct val="110000"/>
              </a:lnSpc>
              <a:spcBef>
                <a:spcPts val="1000"/>
              </a:spcBef>
              <a:spcAft>
                <a:spcPts val="100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9pPr>
          </a:lstStyle>
          <a:p>
            <a:endParaRPr/>
          </a:p>
        </p:txBody>
      </p:sp>
      <p:sp>
        <p:nvSpPr>
          <p:cNvPr id="136" name="Google Shape;136;p12"/>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0000"/>
              </a:lnSpc>
              <a:spcBef>
                <a:spcPts val="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1pPr>
            <a:lvl2pPr marL="914400" marR="0" lvl="1"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2pPr>
            <a:lvl3pPr marL="1371600" marR="0" lvl="2"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3pPr>
            <a:lvl4pPr marL="1828800" marR="0" lvl="3"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4pPr>
            <a:lvl5pPr marL="2286000" marR="0" lvl="4"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5pPr>
            <a:lvl6pPr marL="2743200" marR="0" lvl="5"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6pPr>
            <a:lvl7pPr marL="3200400" marR="0" lvl="6"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7pPr>
            <a:lvl8pPr marL="3657600" marR="0" lvl="7"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8pPr>
            <a:lvl9pPr marL="4114800" marR="0" lvl="8" indent="-311150" algn="l" rtl="0">
              <a:lnSpc>
                <a:spcPct val="110000"/>
              </a:lnSpc>
              <a:spcBef>
                <a:spcPts val="1000"/>
              </a:spcBef>
              <a:spcAft>
                <a:spcPts val="100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5 – Split w/ Image">
  <p:cSld name="CUSTOM_8_2">
    <p:spTree>
      <p:nvGrpSpPr>
        <p:cNvPr id="1" name="Shape 137"/>
        <p:cNvGrpSpPr/>
        <p:nvPr/>
      </p:nvGrpSpPr>
      <p:grpSpPr>
        <a:xfrm>
          <a:off x="0" y="0"/>
          <a:ext cx="0" cy="0"/>
          <a:chOff x="0" y="0"/>
          <a:chExt cx="0" cy="0"/>
        </a:xfrm>
      </p:grpSpPr>
      <p:sp>
        <p:nvSpPr>
          <p:cNvPr id="138" name="Google Shape;138;p13"/>
          <p:cNvSpPr/>
          <p:nvPr/>
        </p:nvSpPr>
        <p:spPr>
          <a:xfrm>
            <a:off x="4572000" y="0"/>
            <a:ext cx="4572000" cy="5143500"/>
          </a:xfrm>
          <a:prstGeom prst="rect">
            <a:avLst/>
          </a:prstGeom>
          <a:solidFill>
            <a:srgbClr val="EFEFE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de-DE" sz="1000" b="0" i="0" u="none" strike="noStrike" cap="none">
                <a:solidFill>
                  <a:schemeClr val="dk1"/>
                </a:solidFill>
                <a:latin typeface="Proxima Nova"/>
                <a:ea typeface="Proxima Nova"/>
                <a:cs typeface="Proxima Nova"/>
                <a:sym typeface="Proxima Nova"/>
              </a:rPr>
              <a:t>Cover w/ Image</a:t>
            </a:r>
            <a:endParaRPr sz="1000" b="0" i="0" u="none" strike="noStrike" cap="none">
              <a:solidFill>
                <a:schemeClr val="dk1"/>
              </a:solidFill>
              <a:latin typeface="Proxima Nova"/>
              <a:ea typeface="Proxima Nova"/>
              <a:cs typeface="Proxima Nova"/>
              <a:sym typeface="Proxima Nova"/>
            </a:endParaRPr>
          </a:p>
        </p:txBody>
      </p:sp>
      <p:cxnSp>
        <p:nvCxnSpPr>
          <p:cNvPr id="139" name="Google Shape;139;p13"/>
          <p:cNvCxnSpPr/>
          <p:nvPr/>
        </p:nvCxnSpPr>
        <p:spPr>
          <a:xfrm>
            <a:off x="4572000" y="-214525"/>
            <a:ext cx="0" cy="119700"/>
          </a:xfrm>
          <a:prstGeom prst="straightConnector1">
            <a:avLst/>
          </a:prstGeom>
          <a:noFill/>
          <a:ln w="9525" cap="flat" cmpd="sng">
            <a:solidFill>
              <a:srgbClr val="D9D9D9"/>
            </a:solidFill>
            <a:prstDash val="solid"/>
            <a:round/>
            <a:headEnd type="none" w="sm" len="sm"/>
            <a:tailEnd type="none" w="sm" len="sm"/>
          </a:ln>
        </p:spPr>
      </p:cxnSp>
      <p:grpSp>
        <p:nvGrpSpPr>
          <p:cNvPr id="140" name="Google Shape;140;p13"/>
          <p:cNvGrpSpPr/>
          <p:nvPr/>
        </p:nvGrpSpPr>
        <p:grpSpPr>
          <a:xfrm>
            <a:off x="287525" y="4854556"/>
            <a:ext cx="634914" cy="148716"/>
            <a:chOff x="1841475" y="2392725"/>
            <a:chExt cx="3928925" cy="920275"/>
          </a:xfrm>
        </p:grpSpPr>
        <p:sp>
          <p:nvSpPr>
            <p:cNvPr id="141" name="Google Shape;141;p13"/>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13"/>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3"/>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13"/>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13"/>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13"/>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13"/>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13"/>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9" name="Google Shape;149;p13"/>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0" name="Google Shape;150;p13"/>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10000"/>
              </a:lnSpc>
              <a:spcBef>
                <a:spcPts val="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1pPr>
            <a:lvl2pPr marL="914400" marR="0" lvl="1"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2pPr>
            <a:lvl3pPr marL="1371600" marR="0" lvl="2"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3pPr>
            <a:lvl4pPr marL="1828800" marR="0" lvl="3"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4pPr>
            <a:lvl5pPr marL="2286000" marR="0" lvl="4"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5pPr>
            <a:lvl6pPr marL="2743200" marR="0" lvl="5"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6pPr>
            <a:lvl7pPr marL="3200400" marR="0" lvl="6"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7pPr>
            <a:lvl8pPr marL="3657600" marR="0" lvl="7"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8pPr>
            <a:lvl9pPr marL="4114800" marR="0" lvl="8" indent="-330200" algn="l" rtl="0">
              <a:lnSpc>
                <a:spcPct val="110000"/>
              </a:lnSpc>
              <a:spcBef>
                <a:spcPts val="1000"/>
              </a:spcBef>
              <a:spcAft>
                <a:spcPts val="100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6 – Columns">
  <p:cSld name="CUSTOM_8_1">
    <p:spTree>
      <p:nvGrpSpPr>
        <p:cNvPr id="1" name="Shape 151"/>
        <p:cNvGrpSpPr/>
        <p:nvPr/>
      </p:nvGrpSpPr>
      <p:grpSpPr>
        <a:xfrm>
          <a:off x="0" y="0"/>
          <a:ext cx="0" cy="0"/>
          <a:chOff x="0" y="0"/>
          <a:chExt cx="0" cy="0"/>
        </a:xfrm>
      </p:grpSpPr>
      <p:grpSp>
        <p:nvGrpSpPr>
          <p:cNvPr id="152" name="Google Shape;152;p14"/>
          <p:cNvGrpSpPr/>
          <p:nvPr/>
        </p:nvGrpSpPr>
        <p:grpSpPr>
          <a:xfrm>
            <a:off x="287525" y="4854556"/>
            <a:ext cx="634914" cy="148716"/>
            <a:chOff x="1841475" y="2392725"/>
            <a:chExt cx="3928925" cy="920275"/>
          </a:xfrm>
        </p:grpSpPr>
        <p:sp>
          <p:nvSpPr>
            <p:cNvPr id="153" name="Google Shape;153;p14"/>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14"/>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4"/>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14"/>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14"/>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14"/>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14"/>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14"/>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1" name="Google Shape;161;p14"/>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162" name="Google Shape;162;p14"/>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163" name="Google Shape;163;p14"/>
          <p:cNvCxnSpPr/>
          <p:nvPr/>
        </p:nvCxnSpPr>
        <p:spPr>
          <a:xfrm>
            <a:off x="6078286" y="-214525"/>
            <a:ext cx="0" cy="119700"/>
          </a:xfrm>
          <a:prstGeom prst="straightConnector1">
            <a:avLst/>
          </a:prstGeom>
          <a:noFill/>
          <a:ln w="9525" cap="flat" cmpd="sng">
            <a:solidFill>
              <a:srgbClr val="D9D9D9"/>
            </a:solidFill>
            <a:prstDash val="solid"/>
            <a:round/>
            <a:headEnd type="none" w="sm" len="sm"/>
            <a:tailEnd type="none" w="sm" len="sm"/>
          </a:ln>
        </p:spPr>
      </p:cxnSp>
      <p:cxnSp>
        <p:nvCxnSpPr>
          <p:cNvPr id="164" name="Google Shape;164;p14"/>
          <p:cNvCxnSpPr/>
          <p:nvPr/>
        </p:nvCxnSpPr>
        <p:spPr>
          <a:xfrm rot="10800000">
            <a:off x="30678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165" name="Google Shape;165;p14"/>
          <p:cNvCxnSpPr/>
          <p:nvPr/>
        </p:nvCxnSpPr>
        <p:spPr>
          <a:xfrm>
            <a:off x="3067886" y="-214525"/>
            <a:ext cx="0" cy="119700"/>
          </a:xfrm>
          <a:prstGeom prst="straightConnector1">
            <a:avLst/>
          </a:prstGeom>
          <a:noFill/>
          <a:ln w="9525" cap="flat" cmpd="sng">
            <a:solidFill>
              <a:srgbClr val="D9D9D9"/>
            </a:solidFill>
            <a:prstDash val="solid"/>
            <a:round/>
            <a:headEnd type="none" w="sm" len="sm"/>
            <a:tailEnd type="none" w="sm" len="sm"/>
          </a:ln>
        </p:spPr>
      </p:cxnSp>
      <p:sp>
        <p:nvSpPr>
          <p:cNvPr id="166" name="Google Shape;166;p14"/>
          <p:cNvSpPr txBox="1"/>
          <p:nvPr/>
        </p:nvSpPr>
        <p:spPr>
          <a:xfrm>
            <a:off x="192475" y="900400"/>
            <a:ext cx="2729400" cy="37695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1000"/>
              </a:spcAft>
              <a:buClr>
                <a:srgbClr val="000000"/>
              </a:buClr>
              <a:buSzPts val="1100"/>
              <a:buFont typeface="Arial"/>
              <a:buNone/>
            </a:pPr>
            <a:endParaRPr sz="1100" b="0" i="0" u="none" strike="noStrike" cap="none">
              <a:solidFill>
                <a:schemeClr val="dk1"/>
              </a:solidFill>
              <a:latin typeface="Proxima Nova"/>
              <a:ea typeface="Proxima Nova"/>
              <a:cs typeface="Proxima Nova"/>
              <a:sym typeface="Proxima Nova"/>
            </a:endParaRPr>
          </a:p>
        </p:txBody>
      </p:sp>
      <p:sp>
        <p:nvSpPr>
          <p:cNvPr id="167" name="Google Shape;167;p14"/>
          <p:cNvSpPr txBox="1">
            <a:spLocks noGrp="1"/>
          </p:cNvSpPr>
          <p:nvPr>
            <p:ph type="body" idx="1"/>
          </p:nvPr>
        </p:nvSpPr>
        <p:spPr>
          <a:xfrm>
            <a:off x="192475" y="900400"/>
            <a:ext cx="2729400" cy="37695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0000"/>
              </a:lnSpc>
              <a:spcBef>
                <a:spcPts val="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1pPr>
            <a:lvl2pPr marL="914400" marR="0" lvl="1"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2pPr>
            <a:lvl3pPr marL="1371600" marR="0" lvl="2"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3pPr>
            <a:lvl4pPr marL="1828800" marR="0" lvl="3"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4pPr>
            <a:lvl5pPr marL="2286000" marR="0" lvl="4"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5pPr>
            <a:lvl6pPr marL="2743200" marR="0" lvl="5"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6pPr>
            <a:lvl7pPr marL="3200400" marR="0" lvl="6"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7pPr>
            <a:lvl8pPr marL="3657600" marR="0" lvl="7"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8pPr>
            <a:lvl9pPr marL="4114800" marR="0" lvl="8" indent="-298450" algn="l" rtl="0">
              <a:lnSpc>
                <a:spcPct val="110000"/>
              </a:lnSpc>
              <a:spcBef>
                <a:spcPts val="1000"/>
              </a:spcBef>
              <a:spcAft>
                <a:spcPts val="100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9pPr>
          </a:lstStyle>
          <a:p>
            <a:endParaRPr/>
          </a:p>
        </p:txBody>
      </p:sp>
      <p:sp>
        <p:nvSpPr>
          <p:cNvPr id="168" name="Google Shape;168;p14"/>
          <p:cNvSpPr txBox="1">
            <a:spLocks noGrp="1"/>
          </p:cNvSpPr>
          <p:nvPr>
            <p:ph type="body" idx="2"/>
          </p:nvPr>
        </p:nvSpPr>
        <p:spPr>
          <a:xfrm>
            <a:off x="3207300" y="900400"/>
            <a:ext cx="2729400" cy="37695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0000"/>
              </a:lnSpc>
              <a:spcBef>
                <a:spcPts val="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1pPr>
            <a:lvl2pPr marL="914400" marR="0" lvl="1"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2pPr>
            <a:lvl3pPr marL="1371600" marR="0" lvl="2"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3pPr>
            <a:lvl4pPr marL="1828800" marR="0" lvl="3"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4pPr>
            <a:lvl5pPr marL="2286000" marR="0" lvl="4"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5pPr>
            <a:lvl6pPr marL="2743200" marR="0" lvl="5"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6pPr>
            <a:lvl7pPr marL="3200400" marR="0" lvl="6"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7pPr>
            <a:lvl8pPr marL="3657600" marR="0" lvl="7"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8pPr>
            <a:lvl9pPr marL="4114800" marR="0" lvl="8" indent="-298450" algn="l" rtl="0">
              <a:lnSpc>
                <a:spcPct val="110000"/>
              </a:lnSpc>
              <a:spcBef>
                <a:spcPts val="1000"/>
              </a:spcBef>
              <a:spcAft>
                <a:spcPts val="100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9pPr>
          </a:lstStyle>
          <a:p>
            <a:endParaRPr/>
          </a:p>
        </p:txBody>
      </p:sp>
      <p:sp>
        <p:nvSpPr>
          <p:cNvPr id="169" name="Google Shape;169;p14"/>
          <p:cNvSpPr txBox="1">
            <a:spLocks noGrp="1"/>
          </p:cNvSpPr>
          <p:nvPr>
            <p:ph type="body" idx="3"/>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0000"/>
              </a:lnSpc>
              <a:spcBef>
                <a:spcPts val="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1pPr>
            <a:lvl2pPr marL="914400" marR="0" lvl="1"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2pPr>
            <a:lvl3pPr marL="1371600" marR="0" lvl="2"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3pPr>
            <a:lvl4pPr marL="1828800" marR="0" lvl="3"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4pPr>
            <a:lvl5pPr marL="2286000" marR="0" lvl="4"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5pPr>
            <a:lvl6pPr marL="2743200" marR="0" lvl="5"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6pPr>
            <a:lvl7pPr marL="3200400" marR="0" lvl="6"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7pPr>
            <a:lvl8pPr marL="3657600" marR="0" lvl="7" indent="-298450" algn="l" rtl="0">
              <a:lnSpc>
                <a:spcPct val="110000"/>
              </a:lnSpc>
              <a:spcBef>
                <a:spcPts val="1000"/>
              </a:spcBef>
              <a:spcAft>
                <a:spcPts val="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8pPr>
            <a:lvl9pPr marL="4114800" marR="0" lvl="8" indent="-298450" algn="l" rtl="0">
              <a:lnSpc>
                <a:spcPct val="110000"/>
              </a:lnSpc>
              <a:spcBef>
                <a:spcPts val="1000"/>
              </a:spcBef>
              <a:spcAft>
                <a:spcPts val="1000"/>
              </a:spcAft>
              <a:buClr>
                <a:schemeClr val="dk1"/>
              </a:buClr>
              <a:buSzPts val="1100"/>
              <a:buFont typeface="Proxima Nova"/>
              <a:buChar char="■"/>
              <a:defRPr sz="1100" b="0" i="0" u="none" strike="noStrike" cap="none">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0"/>
        <p:cNvGrpSpPr/>
        <p:nvPr/>
      </p:nvGrpSpPr>
      <p:grpSpPr>
        <a:xfrm>
          <a:off x="0" y="0"/>
          <a:ext cx="0" cy="0"/>
          <a:chOff x="0" y="0"/>
          <a:chExt cx="0" cy="0"/>
        </a:xfrm>
      </p:grpSpPr>
      <p:sp>
        <p:nvSpPr>
          <p:cNvPr id="171" name="Google Shape;171;p15"/>
          <p:cNvSpPr txBox="1">
            <a:spLocks noGrp="1"/>
          </p:cNvSpPr>
          <p:nvPr>
            <p:ph type="title"/>
          </p:nvPr>
        </p:nvSpPr>
        <p:spPr>
          <a:xfrm>
            <a:off x="457200" y="205979"/>
            <a:ext cx="8229600" cy="85725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C95DD"/>
              </a:buClr>
              <a:buSzPts val="3200"/>
              <a:buFont typeface="Arial"/>
              <a:buNone/>
              <a:defRPr sz="3200" b="0" i="0" u="none" strike="noStrike" cap="none">
                <a:solidFill>
                  <a:srgbClr val="2C95DD"/>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72" name="Google Shape;172;p15"/>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480"/>
              </a:spcBef>
              <a:spcAft>
                <a:spcPts val="0"/>
              </a:spcAft>
              <a:buClr>
                <a:srgbClr val="2C95DD"/>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480"/>
              </a:spcBef>
              <a:spcAft>
                <a:spcPts val="0"/>
              </a:spcAft>
              <a:buClr>
                <a:srgbClr val="2C95DD"/>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00000"/>
              </a:lnSpc>
              <a:spcBef>
                <a:spcPts val="400"/>
              </a:spcBef>
              <a:spcAft>
                <a:spcPts val="0"/>
              </a:spcAft>
              <a:buClr>
                <a:srgbClr val="2C95DD"/>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rgbClr val="2C95DD"/>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rgbClr val="2C95DD"/>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73"/>
        <p:cNvGrpSpPr/>
        <p:nvPr/>
      </p:nvGrpSpPr>
      <p:grpSpPr>
        <a:xfrm>
          <a:off x="0" y="0"/>
          <a:ext cx="0" cy="0"/>
          <a:chOff x="0" y="0"/>
          <a:chExt cx="0" cy="0"/>
        </a:xfrm>
      </p:grpSpPr>
      <p:sp>
        <p:nvSpPr>
          <p:cNvPr id="174" name="Google Shape;174;p16"/>
          <p:cNvSpPr txBox="1">
            <a:spLocks noGrp="1"/>
          </p:cNvSpPr>
          <p:nvPr>
            <p:ph type="title"/>
          </p:nvPr>
        </p:nvSpPr>
        <p:spPr>
          <a:xfrm>
            <a:off x="366715" y="325439"/>
            <a:ext cx="8410575" cy="460375"/>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0"/>
              </a:spcBef>
              <a:spcAft>
                <a:spcPts val="0"/>
              </a:spcAft>
              <a:buClr>
                <a:schemeClr val="dk2"/>
              </a:buClr>
              <a:buSzPts val="3200"/>
              <a:buFont typeface="Arial"/>
              <a:buNone/>
              <a:defRPr sz="32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Divider">
  <p:cSld name="Divider_2">
    <p:spTree>
      <p:nvGrpSpPr>
        <p:cNvPr id="1" name="Shape 175"/>
        <p:cNvGrpSpPr/>
        <p:nvPr/>
      </p:nvGrpSpPr>
      <p:grpSpPr>
        <a:xfrm>
          <a:off x="0" y="0"/>
          <a:ext cx="0" cy="0"/>
          <a:chOff x="0" y="0"/>
          <a:chExt cx="0" cy="0"/>
        </a:xfrm>
      </p:grpSpPr>
      <p:sp>
        <p:nvSpPr>
          <p:cNvPr id="176" name="Google Shape;176;p17"/>
          <p:cNvSpPr/>
          <p:nvPr/>
        </p:nvSpPr>
        <p:spPr>
          <a:xfrm>
            <a:off x="0" y="0"/>
            <a:ext cx="9144000" cy="5143500"/>
          </a:xfrm>
          <a:prstGeom prst="rect">
            <a:avLst/>
          </a:prstGeom>
          <a:solidFill>
            <a:srgbClr val="000000"/>
          </a:solidFill>
          <a:ln w="127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7" name="Google Shape;177;p17"/>
          <p:cNvSpPr/>
          <p:nvPr/>
        </p:nvSpPr>
        <p:spPr>
          <a:xfrm>
            <a:off x="0" y="4629151"/>
            <a:ext cx="9144000" cy="385800"/>
          </a:xfrm>
          <a:prstGeom prst="rect">
            <a:avLst/>
          </a:prstGeom>
          <a:solidFill>
            <a:srgbClr val="00685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9" name="Google Shape;179;p17"/>
          <p:cNvSpPr txBox="1">
            <a:spLocks noGrp="1"/>
          </p:cNvSpPr>
          <p:nvPr>
            <p:ph type="ctrTitle"/>
          </p:nvPr>
        </p:nvSpPr>
        <p:spPr>
          <a:xfrm>
            <a:off x="1017588" y="1739931"/>
            <a:ext cx="6048300" cy="6207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Clr>
                <a:schemeClr val="accent3"/>
              </a:buClr>
              <a:buSzPts val="4400"/>
              <a:buFont typeface="Arial"/>
              <a:buNone/>
              <a:defRPr sz="4400" b="0" i="0" u="none" strike="noStrike" cap="none">
                <a:solidFill>
                  <a:schemeClr val="accent3"/>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0" name="Google Shape;180;p17"/>
          <p:cNvSpPr txBox="1">
            <a:spLocks noGrp="1"/>
          </p:cNvSpPr>
          <p:nvPr>
            <p:ph type="body" idx="1"/>
          </p:nvPr>
        </p:nvSpPr>
        <p:spPr>
          <a:xfrm>
            <a:off x="1026055" y="2447129"/>
            <a:ext cx="6048300" cy="562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1200"/>
              </a:spcBef>
              <a:spcAft>
                <a:spcPts val="0"/>
              </a:spcAft>
              <a:buClr>
                <a:srgbClr val="1C7B70"/>
              </a:buClr>
              <a:buSzPts val="2800"/>
              <a:buFont typeface="Arial"/>
              <a:buNone/>
              <a:defRPr sz="2800" b="0" i="0" u="none" strike="noStrike" cap="none">
                <a:solidFill>
                  <a:schemeClr val="accent2"/>
                </a:solidFill>
                <a:latin typeface="Arial"/>
                <a:ea typeface="Arial"/>
                <a:cs typeface="Arial"/>
                <a:sym typeface="Arial"/>
              </a:defRPr>
            </a:lvl1pPr>
            <a:lvl2pPr marL="914400" marR="0" lvl="1" indent="-228600" algn="l" rtl="0">
              <a:lnSpc>
                <a:spcPct val="100000"/>
              </a:lnSpc>
              <a:spcBef>
                <a:spcPts val="300"/>
              </a:spcBef>
              <a:spcAft>
                <a:spcPts val="0"/>
              </a:spcAft>
              <a:buClr>
                <a:srgbClr val="1C7B70"/>
              </a:buClr>
              <a:buSzPts val="2000"/>
              <a:buFont typeface="Arial"/>
              <a:buNone/>
              <a:defRPr sz="2000" b="0" i="0" u="none" strike="noStrike" cap="none">
                <a:solidFill>
                  <a:schemeClr val="lt2"/>
                </a:solidFill>
                <a:latin typeface="Arial"/>
                <a:ea typeface="Arial"/>
                <a:cs typeface="Arial"/>
                <a:sym typeface="Arial"/>
              </a:defRPr>
            </a:lvl2pPr>
            <a:lvl3pPr marL="1371600" marR="0" lvl="2" indent="-355600" algn="l" rtl="0">
              <a:lnSpc>
                <a:spcPct val="100000"/>
              </a:lnSpc>
              <a:spcBef>
                <a:spcPts val="400"/>
              </a:spcBef>
              <a:spcAft>
                <a:spcPts val="0"/>
              </a:spcAft>
              <a:buClr>
                <a:srgbClr val="2C95DD"/>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rgbClr val="2C95DD"/>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360"/>
              </a:spcBef>
              <a:spcAft>
                <a:spcPts val="0"/>
              </a:spcAft>
              <a:buClr>
                <a:srgbClr val="2C95DD"/>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181" name="Google Shape;181;p17" descr="EMC logo white-lg.png"/>
          <p:cNvPicPr preferRelativeResize="0"/>
          <p:nvPr/>
        </p:nvPicPr>
        <p:blipFill rotWithShape="1">
          <a:blip r:embed="rId2">
            <a:alphaModFix/>
          </a:blip>
          <a:srcRect/>
          <a:stretch/>
        </p:blipFill>
        <p:spPr>
          <a:xfrm>
            <a:off x="7951412" y="4686263"/>
            <a:ext cx="899577" cy="255363"/>
          </a:xfrm>
          <a:prstGeom prst="rect">
            <a:avLst/>
          </a:prstGeom>
          <a:noFill/>
          <a:ln>
            <a:noFill/>
          </a:ln>
        </p:spPr>
      </p:pic>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2"/>
        <p:cNvGrpSpPr/>
        <p:nvPr/>
      </p:nvGrpSpPr>
      <p:grpSpPr>
        <a:xfrm>
          <a:off x="0" y="0"/>
          <a:ext cx="0" cy="0"/>
          <a:chOff x="0" y="0"/>
          <a:chExt cx="0" cy="0"/>
        </a:xfrm>
      </p:grpSpPr>
      <p:sp>
        <p:nvSpPr>
          <p:cNvPr id="183" name="Google Shape;183;p18"/>
          <p:cNvSpPr txBox="1">
            <a:spLocks noGrp="1"/>
          </p:cNvSpPr>
          <p:nvPr>
            <p:ph type="title"/>
          </p:nvPr>
        </p:nvSpPr>
        <p:spPr>
          <a:xfrm>
            <a:off x="366715" y="325439"/>
            <a:ext cx="8410500" cy="460500"/>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0"/>
              </a:spcBef>
              <a:spcAft>
                <a:spcPts val="0"/>
              </a:spcAft>
              <a:buClr>
                <a:schemeClr val="dk2"/>
              </a:buClr>
              <a:buSzPts val="3200"/>
              <a:buFont typeface="Arial"/>
              <a:buNone/>
              <a:defRPr sz="32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4" name="Google Shape;184;p18"/>
          <p:cNvSpPr txBox="1">
            <a:spLocks noGrp="1"/>
          </p:cNvSpPr>
          <p:nvPr>
            <p:ph type="body" idx="1"/>
          </p:nvPr>
        </p:nvSpPr>
        <p:spPr>
          <a:xfrm>
            <a:off x="366716" y="1074738"/>
            <a:ext cx="8410500" cy="33831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1200"/>
              </a:spcBef>
              <a:spcAft>
                <a:spcPts val="0"/>
              </a:spcAft>
              <a:buClr>
                <a:schemeClr val="accent1"/>
              </a:buClr>
              <a:buSzPts val="2400"/>
              <a:buFont typeface="Noto Sans Symbols"/>
              <a:buChar char="•"/>
              <a:defRPr sz="2400" b="0" i="0" u="none" strike="noStrike" cap="none">
                <a:solidFill>
                  <a:schemeClr val="dk1"/>
                </a:solidFill>
                <a:latin typeface="Arial"/>
                <a:ea typeface="Arial"/>
                <a:cs typeface="Arial"/>
                <a:sym typeface="Arial"/>
              </a:defRPr>
            </a:lvl1pPr>
            <a:lvl2pPr marL="914400" marR="0" lvl="1" indent="-355600" algn="l" rtl="0">
              <a:lnSpc>
                <a:spcPct val="100000"/>
              </a:lnSpc>
              <a:spcBef>
                <a:spcPts val="300"/>
              </a:spcBef>
              <a:spcAft>
                <a:spcPts val="0"/>
              </a:spcAft>
              <a:buClr>
                <a:schemeClr val="accent1"/>
              </a:buClr>
              <a:buSzPts val="2000"/>
              <a:buFont typeface="Verdana"/>
              <a:buChar char="–"/>
              <a:defRPr sz="2000" b="0" i="0" u="none" strike="noStrike" cap="none">
                <a:solidFill>
                  <a:schemeClr val="dk1"/>
                </a:solidFill>
                <a:latin typeface="Arial"/>
                <a:ea typeface="Arial"/>
                <a:cs typeface="Arial"/>
                <a:sym typeface="Arial"/>
              </a:defRPr>
            </a:lvl2pPr>
            <a:lvl3pPr marL="1371600" marR="0" lvl="2" indent="-330200" algn="l" rtl="0">
              <a:lnSpc>
                <a:spcPct val="100000"/>
              </a:lnSpc>
              <a:spcBef>
                <a:spcPts val="300"/>
              </a:spcBef>
              <a:spcAft>
                <a:spcPts val="0"/>
              </a:spcAft>
              <a:buClr>
                <a:schemeClr val="accent1"/>
              </a:buClr>
              <a:buSzPts val="1600"/>
              <a:buFont typeface="Verdana"/>
              <a:buChar char="▪"/>
              <a:defRPr sz="1600" b="0" i="0" u="none" strike="noStrike" cap="none">
                <a:solidFill>
                  <a:schemeClr val="dk1"/>
                </a:solidFill>
                <a:latin typeface="Arial"/>
                <a:ea typeface="Arial"/>
                <a:cs typeface="Arial"/>
                <a:sym typeface="Arial"/>
              </a:defRPr>
            </a:lvl3pPr>
            <a:lvl4pPr marL="1828800" marR="0" lvl="3" indent="-304800" algn="l" rtl="0">
              <a:lnSpc>
                <a:spcPct val="100000"/>
              </a:lnSpc>
              <a:spcBef>
                <a:spcPts val="300"/>
              </a:spcBef>
              <a:spcAft>
                <a:spcPts val="0"/>
              </a:spcAft>
              <a:buClr>
                <a:schemeClr val="accent1"/>
              </a:buClr>
              <a:buSzPts val="1200"/>
              <a:buFont typeface="Verdana"/>
              <a:buChar char="—"/>
              <a:defRPr sz="1200" b="0" i="0" u="none" strike="noStrike" cap="none">
                <a:solidFill>
                  <a:schemeClr val="dk1"/>
                </a:solidFill>
                <a:latin typeface="Arial"/>
                <a:ea typeface="Arial"/>
                <a:cs typeface="Arial"/>
                <a:sym typeface="Arial"/>
              </a:defRPr>
            </a:lvl4pPr>
            <a:lvl5pPr marL="2286000" marR="0" lvl="4" indent="-298450" algn="l" rtl="0">
              <a:lnSpc>
                <a:spcPct val="100000"/>
              </a:lnSpc>
              <a:spcBef>
                <a:spcPts val="300"/>
              </a:spcBef>
              <a:spcAft>
                <a:spcPts val="0"/>
              </a:spcAft>
              <a:buClr>
                <a:schemeClr val="accent1"/>
              </a:buClr>
              <a:buSzPts val="1100"/>
              <a:buFont typeface="Verdana"/>
              <a:buChar char="»"/>
              <a:defRPr sz="11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Pivotal Title Slide">
  <p:cSld name="Pivotal Title Slide">
    <p:bg>
      <p:bgPr>
        <a:solidFill>
          <a:schemeClr val="accent1"/>
        </a:solidFill>
        <a:effectLst/>
      </p:bgPr>
    </p:bg>
    <p:spTree>
      <p:nvGrpSpPr>
        <p:cNvPr id="1" name="Shape 185"/>
        <p:cNvGrpSpPr/>
        <p:nvPr/>
      </p:nvGrpSpPr>
      <p:grpSpPr>
        <a:xfrm>
          <a:off x="0" y="0"/>
          <a:ext cx="0" cy="0"/>
          <a:chOff x="0" y="0"/>
          <a:chExt cx="0" cy="0"/>
        </a:xfrm>
      </p:grpSpPr>
      <p:sp>
        <p:nvSpPr>
          <p:cNvPr id="186" name="Google Shape;186;p19"/>
          <p:cNvSpPr/>
          <p:nvPr/>
        </p:nvSpPr>
        <p:spPr>
          <a:xfrm>
            <a:off x="0" y="0"/>
            <a:ext cx="9144000" cy="51435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87" name="Google Shape;187;p19" descr="EMC-no-tag_white_RGB-150dpi.png"/>
          <p:cNvPicPr preferRelativeResize="0"/>
          <p:nvPr/>
        </p:nvPicPr>
        <p:blipFill rotWithShape="1">
          <a:blip r:embed="rId2">
            <a:alphaModFix amt="31000"/>
          </a:blip>
          <a:srcRect/>
          <a:stretch/>
        </p:blipFill>
        <p:spPr>
          <a:xfrm>
            <a:off x="1934110" y="1452327"/>
            <a:ext cx="5152491" cy="1362548"/>
          </a:xfrm>
          <a:prstGeom prst="rect">
            <a:avLst/>
          </a:prstGeom>
          <a:noFill/>
          <a:ln>
            <a:noFill/>
          </a:ln>
        </p:spPr>
      </p:pic>
      <p:sp>
        <p:nvSpPr>
          <p:cNvPr id="188" name="Google Shape;188;p19"/>
          <p:cNvSpPr txBox="1"/>
          <p:nvPr/>
        </p:nvSpPr>
        <p:spPr>
          <a:xfrm>
            <a:off x="1701800" y="2984500"/>
            <a:ext cx="5689500" cy="4617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de-DE" sz="2400" b="0" i="0" u="none" strike="noStrike" cap="none">
                <a:solidFill>
                  <a:schemeClr val="accent3"/>
                </a:solidFill>
                <a:latin typeface="Arial"/>
                <a:ea typeface="Arial"/>
                <a:cs typeface="Arial"/>
                <a:sym typeface="Arial"/>
              </a:rPr>
              <a:t>A NEW PLATFORM </a:t>
            </a:r>
            <a:r>
              <a:rPr lang="de-DE" sz="2400" b="0" i="0" u="none" strike="noStrike" cap="none">
                <a:solidFill>
                  <a:srgbClr val="3EA7BC"/>
                </a:solidFill>
                <a:latin typeface="Arial"/>
                <a:ea typeface="Arial"/>
                <a:cs typeface="Arial"/>
                <a:sym typeface="Arial"/>
              </a:rPr>
              <a:t>FOR A NEW ERA</a:t>
            </a:r>
            <a:endParaRPr sz="2400" b="0" i="0" u="none" strike="noStrike" cap="none">
              <a:solidFill>
                <a:srgbClr val="3EA7BC"/>
              </a:solidFill>
              <a:latin typeface="Arial"/>
              <a:ea typeface="Arial"/>
              <a:cs typeface="Arial"/>
              <a:sym typeface="Arial"/>
            </a:endParaRPr>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8C907-C6C7-2248-8500-9615B8982094}"/>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2E39B7-E742-B741-97C4-6057CBECF6A5}"/>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2E96B1-E6FD-5140-A25A-1B39A0B2E44A}"/>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F6F57424-40F3-1247-98E8-F2218056C0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62D4F9-08F8-8945-8F25-283D2C67A7D0}"/>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59314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3 – Standard">
  <p:cSld name="Title Slide">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4" name="Google Shape;24;p3"/>
          <p:cNvGrpSpPr/>
          <p:nvPr/>
        </p:nvGrpSpPr>
        <p:grpSpPr>
          <a:xfrm>
            <a:off x="287525" y="4854556"/>
            <a:ext cx="634914" cy="148716"/>
            <a:chOff x="1841475" y="2392725"/>
            <a:chExt cx="3928925" cy="920275"/>
          </a:xfrm>
        </p:grpSpPr>
        <p:sp>
          <p:nvSpPr>
            <p:cNvPr id="25" name="Google Shape;25;p3"/>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 name="Google Shape;33;p3"/>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0000"/>
              </a:lnSpc>
              <a:spcBef>
                <a:spcPts val="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1pPr>
            <a:lvl2pPr marL="914400" marR="0" lvl="1"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2pPr>
            <a:lvl3pPr marL="1371600" marR="0" lvl="2"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3pPr>
            <a:lvl4pPr marL="1828800" marR="0" lvl="3"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4pPr>
            <a:lvl5pPr marL="2286000" marR="0" lvl="4"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5pPr>
            <a:lvl6pPr marL="2743200" marR="0" lvl="5"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6pPr>
            <a:lvl7pPr marL="3200400" marR="0" lvl="6"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7pPr>
            <a:lvl8pPr marL="3657600" marR="0" lvl="7" indent="-317500" algn="l" rtl="0">
              <a:lnSpc>
                <a:spcPct val="110000"/>
              </a:lnSpc>
              <a:spcBef>
                <a:spcPts val="1000"/>
              </a:spcBef>
              <a:spcAft>
                <a:spcPts val="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8pPr>
            <a:lvl9pPr marL="4114800" marR="0" lvl="8" indent="-317500" algn="l" rtl="0">
              <a:lnSpc>
                <a:spcPct val="110000"/>
              </a:lnSpc>
              <a:spcBef>
                <a:spcPts val="1000"/>
              </a:spcBef>
              <a:spcAft>
                <a:spcPts val="1000"/>
              </a:spcAft>
              <a:buClr>
                <a:schemeClr val="dk1"/>
              </a:buClr>
              <a:buSzPts val="1400"/>
              <a:buFont typeface="Proxima Nova"/>
              <a:buChar char="■"/>
              <a:defRPr sz="1400" b="0" i="0" u="none" strike="noStrike" cap="none">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73DC3-5238-9147-85AF-520E510A5A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65E338-3D44-A64E-98BA-6E86FD46E0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459B3-7997-8941-BCE3-C4FAA098A159}"/>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AE13FC55-8ADD-A546-9EBD-9E3F06CE57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444174-A825-1549-933C-56372054DF3A}"/>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12421704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FB8C-70D2-2F42-B43F-C8CC35C69ECA}"/>
              </a:ext>
            </a:extLst>
          </p:cNvPr>
          <p:cNvSpPr>
            <a:spLocks noGrp="1"/>
          </p:cNvSpPr>
          <p:nvPr>
            <p:ph type="title"/>
          </p:nvPr>
        </p:nvSpPr>
        <p:spPr>
          <a:xfrm>
            <a:off x="623888" y="1282700"/>
            <a:ext cx="7886700" cy="2139950"/>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7DA231-35A3-4A48-9315-D04F38B9E11A}"/>
              </a:ext>
            </a:extLst>
          </p:cNvPr>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430108-2029-7C4D-9DF4-18BCDC30E6F4}"/>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72D0EF83-8973-CB42-9FF3-A9E290DDE2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B0E4FB-E7C2-B145-85E5-47AA7155853C}"/>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38868498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40277-4DB6-3549-838A-73245936E0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E3C1FD-8985-A746-A12D-DC6B6086B593}"/>
              </a:ext>
            </a:extLst>
          </p:cNvPr>
          <p:cNvSpPr>
            <a:spLocks noGrp="1"/>
          </p:cNvSpPr>
          <p:nvPr>
            <p:ph sz="half" idx="1"/>
          </p:nvPr>
        </p:nvSpPr>
        <p:spPr>
          <a:xfrm>
            <a:off x="62865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6B05A7-A064-AB44-B824-FDC31F984B8B}"/>
              </a:ext>
            </a:extLst>
          </p:cNvPr>
          <p:cNvSpPr>
            <a:spLocks noGrp="1"/>
          </p:cNvSpPr>
          <p:nvPr>
            <p:ph sz="half" idx="2"/>
          </p:nvPr>
        </p:nvSpPr>
        <p:spPr>
          <a:xfrm>
            <a:off x="464820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BD4B74-0C4F-FF4B-8680-F65E724E4142}"/>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6" name="Footer Placeholder 5">
            <a:extLst>
              <a:ext uri="{FF2B5EF4-FFF2-40B4-BE49-F238E27FC236}">
                <a16:creationId xmlns:a16="http://schemas.microsoft.com/office/drawing/2014/main" id="{8E5E8FEB-C112-6545-AB6A-172DB25275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8AFA6D-2D0B-CD43-83BE-30BB20918856}"/>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1270272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33909-BDAB-B446-AB2A-D9C500D46642}"/>
              </a:ext>
            </a:extLst>
          </p:cNvPr>
          <p:cNvSpPr>
            <a:spLocks noGrp="1"/>
          </p:cNvSpPr>
          <p:nvPr>
            <p:ph type="title"/>
          </p:nvPr>
        </p:nvSpPr>
        <p:spPr>
          <a:xfrm>
            <a:off x="630238" y="274638"/>
            <a:ext cx="7886700" cy="9937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14270B-272E-2D41-A3D6-577A04E69172}"/>
              </a:ext>
            </a:extLst>
          </p:cNvPr>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AF369F-5C66-4B4D-8B54-DF1300EF68DA}"/>
              </a:ext>
            </a:extLst>
          </p:cNvPr>
          <p:cNvSpPr>
            <a:spLocks noGrp="1"/>
          </p:cNvSpPr>
          <p:nvPr>
            <p:ph sz="half" idx="2"/>
          </p:nvPr>
        </p:nvSpPr>
        <p:spPr>
          <a:xfrm>
            <a:off x="630238" y="1879600"/>
            <a:ext cx="3868737"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E5D09F-A589-E44E-A1B1-8512E02968B4}"/>
              </a:ext>
            </a:extLst>
          </p:cNvPr>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351545-1703-1047-BD1A-3A1CDB44207A}"/>
              </a:ext>
            </a:extLst>
          </p:cNvPr>
          <p:cNvSpPr>
            <a:spLocks noGrp="1"/>
          </p:cNvSpPr>
          <p:nvPr>
            <p:ph sz="quarter" idx="4"/>
          </p:nvPr>
        </p:nvSpPr>
        <p:spPr>
          <a:xfrm>
            <a:off x="4629150" y="1879600"/>
            <a:ext cx="3887788"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9E3A65-5E62-8642-9798-1D67E84E183B}"/>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8" name="Footer Placeholder 7">
            <a:extLst>
              <a:ext uri="{FF2B5EF4-FFF2-40B4-BE49-F238E27FC236}">
                <a16:creationId xmlns:a16="http://schemas.microsoft.com/office/drawing/2014/main" id="{E41BDD5F-6779-2646-A992-F33AE5FB2C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16E57E-6462-524D-BAD4-1BA03D2A82D7}"/>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1677242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B21A2-13B1-3749-8EAE-D498802693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4DA696-5C3E-9740-ACBE-CFCCE0E28E07}"/>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4" name="Footer Placeholder 3">
            <a:extLst>
              <a:ext uri="{FF2B5EF4-FFF2-40B4-BE49-F238E27FC236}">
                <a16:creationId xmlns:a16="http://schemas.microsoft.com/office/drawing/2014/main" id="{BE3416BB-EE7F-5D41-A54F-55A84DDF5A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DA0E65-7AD4-2544-A920-15062FF0CB10}"/>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17319192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FBCC96-9598-3E49-B292-C64CE8A7D04D}"/>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3" name="Footer Placeholder 2">
            <a:extLst>
              <a:ext uri="{FF2B5EF4-FFF2-40B4-BE49-F238E27FC236}">
                <a16:creationId xmlns:a16="http://schemas.microsoft.com/office/drawing/2014/main" id="{4546863B-2177-E049-A78F-D7E1C48219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3563B9-7556-B940-A920-932D1B0E3521}"/>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9206523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1BCB3-EA51-8F4B-81FD-49720070DFEC}"/>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86F1AC-5C81-D447-BE89-996F5500D356}"/>
              </a:ext>
            </a:extLst>
          </p:cNvPr>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B09685-F64F-344C-AFA0-4F4FA5BDC316}"/>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D7269A-3D2C-434D-A7B1-0F66B9282A44}"/>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6" name="Footer Placeholder 5">
            <a:extLst>
              <a:ext uri="{FF2B5EF4-FFF2-40B4-BE49-F238E27FC236}">
                <a16:creationId xmlns:a16="http://schemas.microsoft.com/office/drawing/2014/main" id="{37501FE5-7A0F-AE4E-A780-6FD5D4580F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80D5C3-C4F0-EF44-B7E6-A1D2155D22B5}"/>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399364029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8AB11-B01F-7B4C-AF6B-52CB9C1582F1}"/>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F890500-15AB-D746-8A95-429DC461803D}"/>
              </a:ext>
            </a:extLst>
          </p:cNvPr>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A20097-02AE-0E43-B4EF-58CEEE8DD381}"/>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4BF854-72B8-C543-BC21-65716D3BFBE9}"/>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6" name="Footer Placeholder 5">
            <a:extLst>
              <a:ext uri="{FF2B5EF4-FFF2-40B4-BE49-F238E27FC236}">
                <a16:creationId xmlns:a16="http://schemas.microsoft.com/office/drawing/2014/main" id="{F19E2949-2F59-AC46-99BE-3F70E721E8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A2E673-A43F-0246-8D76-1076F06DFFC8}"/>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0376260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4BD5-D380-DC4E-8C1B-B9084FE1E5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336FD7-19BA-F64D-83AB-831C9BDEF3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8B3DE-1017-7E4B-B953-41D6BA7BB28B}"/>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E0AF7402-489F-7943-AAC3-EE01BE5E1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9F7B63-9D44-1448-BE41-0B9CEB8BD2BB}"/>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6458960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220C71-B2F0-234F-BF87-3D1A1FA04AD3}"/>
              </a:ext>
            </a:extLst>
          </p:cNvPr>
          <p:cNvSpPr>
            <a:spLocks noGrp="1"/>
          </p:cNvSpPr>
          <p:nvPr>
            <p:ph type="title" orient="vert"/>
          </p:nvPr>
        </p:nvSpPr>
        <p:spPr>
          <a:xfrm>
            <a:off x="6543675" y="274638"/>
            <a:ext cx="1971675" cy="43576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83A873-46F2-D143-B436-7513F5F5E0D8}"/>
              </a:ext>
            </a:extLst>
          </p:cNvPr>
          <p:cNvSpPr>
            <a:spLocks noGrp="1"/>
          </p:cNvSpPr>
          <p:nvPr>
            <p:ph type="body" orient="vert" idx="1"/>
          </p:nvPr>
        </p:nvSpPr>
        <p:spPr>
          <a:xfrm>
            <a:off x="628650" y="274638"/>
            <a:ext cx="5762625" cy="4357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D195B5-2861-7747-ACE5-0131232543D9}"/>
              </a:ext>
            </a:extLst>
          </p:cNvPr>
          <p:cNvSpPr>
            <a:spLocks noGrp="1"/>
          </p:cNvSpPr>
          <p:nvPr>
            <p:ph type="dt" sz="half" idx="10"/>
          </p:nvPr>
        </p:nvSpPr>
        <p:spPr/>
        <p:txBody>
          <a:body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1F6E4E52-DAF2-E34F-A9B1-956F002BF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D9B0F-F579-FC4B-86CA-5180DF0C6EB9}"/>
              </a:ext>
            </a:extLst>
          </p:cNvPr>
          <p:cNvSpPr>
            <a:spLocks noGrp="1"/>
          </p:cNvSpPr>
          <p:nvPr>
            <p:ph type="sldNum" sz="quarter" idx="12"/>
          </p:nvPr>
        </p:nvSpPr>
        <p:spPr/>
        <p:txBody>
          <a:bodyPr/>
          <a:lstStyle/>
          <a:p>
            <a:fld id="{C278F402-F742-7443-BD77-898C090C778E}" type="slidenum">
              <a:rPr lang="en-US" smtClean="0"/>
              <a:t>‹#›</a:t>
            </a:fld>
            <a:endParaRPr lang="en-US"/>
          </a:p>
        </p:txBody>
      </p:sp>
    </p:spTree>
    <p:extLst>
      <p:ext uri="{BB962C8B-B14F-4D97-AF65-F5344CB8AC3E}">
        <p14:creationId xmlns:p14="http://schemas.microsoft.com/office/powerpoint/2010/main" val="207387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with Subtitle and Content">
  <p:cSld name="1_Title with Subtitle and Content">
    <p:spTree>
      <p:nvGrpSpPr>
        <p:cNvPr id="1" name="Shape 34"/>
        <p:cNvGrpSpPr/>
        <p:nvPr/>
      </p:nvGrpSpPr>
      <p:grpSpPr>
        <a:xfrm>
          <a:off x="0" y="0"/>
          <a:ext cx="0" cy="0"/>
          <a:chOff x="0" y="0"/>
          <a:chExt cx="0" cy="0"/>
        </a:xfrm>
      </p:grpSpPr>
      <p:sp>
        <p:nvSpPr>
          <p:cNvPr id="35" name="Google Shape;35;p4"/>
          <p:cNvSpPr txBox="1">
            <a:spLocks noGrp="1"/>
          </p:cNvSpPr>
          <p:nvPr>
            <p:ph type="body" idx="1"/>
          </p:nvPr>
        </p:nvSpPr>
        <p:spPr>
          <a:xfrm>
            <a:off x="366715" y="785814"/>
            <a:ext cx="8410500" cy="3462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2C95DD"/>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lnSpc>
                <a:spcPct val="100000"/>
              </a:lnSpc>
              <a:spcBef>
                <a:spcPts val="400"/>
              </a:spcBef>
              <a:spcAft>
                <a:spcPts val="0"/>
              </a:spcAft>
              <a:buClr>
                <a:srgbClr val="2C95DD"/>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rgbClr val="2C95DD"/>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100000"/>
              </a:lnSpc>
              <a:spcBef>
                <a:spcPts val="320"/>
              </a:spcBef>
              <a:spcAft>
                <a:spcPts val="0"/>
              </a:spcAft>
              <a:buClr>
                <a:srgbClr val="2C95DD"/>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100000"/>
              </a:lnSpc>
              <a:spcBef>
                <a:spcPts val="320"/>
              </a:spcBef>
              <a:spcAft>
                <a:spcPts val="0"/>
              </a:spcAft>
              <a:buClr>
                <a:srgbClr val="2C95DD"/>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6" name="Google Shape;36;p4"/>
          <p:cNvSpPr txBox="1">
            <a:spLocks noGrp="1"/>
          </p:cNvSpPr>
          <p:nvPr>
            <p:ph type="title"/>
          </p:nvPr>
        </p:nvSpPr>
        <p:spPr>
          <a:xfrm>
            <a:off x="366715" y="325439"/>
            <a:ext cx="8410500" cy="460500"/>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0"/>
              </a:spcBef>
              <a:spcAft>
                <a:spcPts val="0"/>
              </a:spcAft>
              <a:buClr>
                <a:schemeClr val="dk2"/>
              </a:buClr>
              <a:buSzPts val="3200"/>
              <a:buFont typeface="Arial"/>
              <a:buNone/>
              <a:defRPr sz="3200" b="0"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7" name="Google Shape;37;p4"/>
          <p:cNvSpPr txBox="1">
            <a:spLocks noGrp="1"/>
          </p:cNvSpPr>
          <p:nvPr>
            <p:ph type="body" idx="2"/>
          </p:nvPr>
        </p:nvSpPr>
        <p:spPr>
          <a:xfrm>
            <a:off x="366715" y="1419224"/>
            <a:ext cx="8410500" cy="30384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1200"/>
              </a:spcBef>
              <a:spcAft>
                <a:spcPts val="0"/>
              </a:spcAft>
              <a:buClr>
                <a:schemeClr val="accent1"/>
              </a:buClr>
              <a:buSzPts val="2400"/>
              <a:buFont typeface="Noto Sans Symbols"/>
              <a:buChar char="•"/>
              <a:defRPr sz="2400" b="0" i="0" u="none" strike="noStrike" cap="none">
                <a:solidFill>
                  <a:schemeClr val="dk1"/>
                </a:solidFill>
                <a:latin typeface="Arial"/>
                <a:ea typeface="Arial"/>
                <a:cs typeface="Arial"/>
                <a:sym typeface="Arial"/>
              </a:defRPr>
            </a:lvl1pPr>
            <a:lvl2pPr marL="914400" marR="0" lvl="1" indent="-355600" algn="l" rtl="0">
              <a:lnSpc>
                <a:spcPct val="100000"/>
              </a:lnSpc>
              <a:spcBef>
                <a:spcPts val="300"/>
              </a:spcBef>
              <a:spcAft>
                <a:spcPts val="0"/>
              </a:spcAft>
              <a:buClr>
                <a:schemeClr val="accent1"/>
              </a:buClr>
              <a:buSzPts val="2000"/>
              <a:buFont typeface="Verdana"/>
              <a:buChar char="–"/>
              <a:defRPr sz="2000" b="0" i="0" u="none" strike="noStrike" cap="none">
                <a:solidFill>
                  <a:schemeClr val="dk1"/>
                </a:solidFill>
                <a:latin typeface="Arial"/>
                <a:ea typeface="Arial"/>
                <a:cs typeface="Arial"/>
                <a:sym typeface="Arial"/>
              </a:defRPr>
            </a:lvl2pPr>
            <a:lvl3pPr marL="1371600" marR="0" lvl="2" indent="-330200" algn="l" rtl="0">
              <a:lnSpc>
                <a:spcPct val="100000"/>
              </a:lnSpc>
              <a:spcBef>
                <a:spcPts val="300"/>
              </a:spcBef>
              <a:spcAft>
                <a:spcPts val="0"/>
              </a:spcAft>
              <a:buClr>
                <a:schemeClr val="accent1"/>
              </a:buClr>
              <a:buSzPts val="1600"/>
              <a:buFont typeface="Verdana"/>
              <a:buChar char="▪"/>
              <a:defRPr sz="1600" b="0" i="0" u="none" strike="noStrike" cap="none">
                <a:solidFill>
                  <a:schemeClr val="dk1"/>
                </a:solidFill>
                <a:latin typeface="Arial"/>
                <a:ea typeface="Arial"/>
                <a:cs typeface="Arial"/>
                <a:sym typeface="Arial"/>
              </a:defRPr>
            </a:lvl3pPr>
            <a:lvl4pPr marL="1828800" marR="0" lvl="3" indent="-304800" algn="l" rtl="0">
              <a:lnSpc>
                <a:spcPct val="100000"/>
              </a:lnSpc>
              <a:spcBef>
                <a:spcPts val="300"/>
              </a:spcBef>
              <a:spcAft>
                <a:spcPts val="0"/>
              </a:spcAft>
              <a:buClr>
                <a:schemeClr val="accent1"/>
              </a:buClr>
              <a:buSzPts val="1200"/>
              <a:buFont typeface="Verdana"/>
              <a:buChar char="—"/>
              <a:defRPr sz="1200" b="0" i="0" u="none" strike="noStrike" cap="none">
                <a:solidFill>
                  <a:schemeClr val="dk1"/>
                </a:solidFill>
                <a:latin typeface="Arial"/>
                <a:ea typeface="Arial"/>
                <a:cs typeface="Arial"/>
                <a:sym typeface="Arial"/>
              </a:defRPr>
            </a:lvl4pPr>
            <a:lvl5pPr marL="2286000" marR="0" lvl="4" indent="-298450" algn="l" rtl="0">
              <a:lnSpc>
                <a:spcPct val="100000"/>
              </a:lnSpc>
              <a:spcBef>
                <a:spcPts val="300"/>
              </a:spcBef>
              <a:spcAft>
                <a:spcPts val="0"/>
              </a:spcAft>
              <a:buClr>
                <a:schemeClr val="accent1"/>
              </a:buClr>
              <a:buSzPts val="1100"/>
              <a:buFont typeface="Verdana"/>
              <a:buChar char="»"/>
              <a:defRPr sz="11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 – Blank">
  <p:cSld name="Blank">
    <p:spTree>
      <p:nvGrpSpPr>
        <p:cNvPr id="1" name="Shape 3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 – Divider">
  <p:cSld name="Divider_1">
    <p:bg>
      <p:bgPr>
        <a:solidFill>
          <a:schemeClr val="lt2"/>
        </a:solidFill>
        <a:effectLst/>
      </p:bgPr>
    </p:bg>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668800" y="2365150"/>
            <a:ext cx="7796700" cy="17025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chemeClr val="dk1"/>
              </a:buClr>
              <a:buSzPts val="4000"/>
              <a:buFont typeface="Proxima Nova"/>
              <a:buNone/>
              <a:defRPr sz="40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grpSp>
        <p:nvGrpSpPr>
          <p:cNvPr id="41" name="Google Shape;41;p6"/>
          <p:cNvGrpSpPr/>
          <p:nvPr/>
        </p:nvGrpSpPr>
        <p:grpSpPr>
          <a:xfrm>
            <a:off x="287525" y="4854556"/>
            <a:ext cx="634914" cy="148716"/>
            <a:chOff x="1841475" y="2392725"/>
            <a:chExt cx="3928925" cy="920275"/>
          </a:xfrm>
        </p:grpSpPr>
        <p:sp>
          <p:nvSpPr>
            <p:cNvPr id="42" name="Google Shape;42;p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50" name="Google Shape;50;p6"/>
          <p:cNvCxnSpPr/>
          <p:nvPr/>
        </p:nvCxnSpPr>
        <p:spPr>
          <a:xfrm rot="10800000">
            <a:off x="4309650" y="2255484"/>
            <a:ext cx="524700" cy="0"/>
          </a:xfrm>
          <a:prstGeom prst="straightConnector1">
            <a:avLst/>
          </a:prstGeom>
          <a:noFill/>
          <a:ln w="28575" cap="flat" cmpd="sng">
            <a:solidFill>
              <a:schemeClr val="accent6"/>
            </a:solidFill>
            <a:prstDash val="solid"/>
            <a:round/>
            <a:headEnd type="none" w="sm" len="sm"/>
            <a:tailEnd type="none" w="sm" len="sm"/>
          </a:ln>
        </p:spPr>
      </p:cxnSp>
      <p:sp>
        <p:nvSpPr>
          <p:cNvPr id="51" name="Google Shape;51;p6"/>
          <p:cNvSpPr txBox="1">
            <a:spLocks noGrp="1"/>
          </p:cNvSpPr>
          <p:nvPr>
            <p:ph type="subTitle" idx="1"/>
          </p:nvPr>
        </p:nvSpPr>
        <p:spPr>
          <a:xfrm>
            <a:off x="1740900" y="1801250"/>
            <a:ext cx="5662200" cy="377400"/>
          </a:xfrm>
          <a:prstGeom prst="rect">
            <a:avLst/>
          </a:prstGeom>
          <a:noFill/>
          <a:ln>
            <a:noFill/>
          </a:ln>
        </p:spPr>
        <p:txBody>
          <a:bodyPr spcFirstLastPara="1" wrap="square" lIns="91425" tIns="91425" rIns="91425" bIns="91425" anchor="b" anchorCtr="0">
            <a:noAutofit/>
          </a:bodyPr>
          <a:lstStyle>
            <a:lvl1pPr marR="0" lvl="0" algn="ctr" rtl="0">
              <a:lnSpc>
                <a:spcPct val="110000"/>
              </a:lnSpc>
              <a:spcBef>
                <a:spcPts val="0"/>
              </a:spcBef>
              <a:spcAft>
                <a:spcPts val="0"/>
              </a:spcAft>
              <a:buClr>
                <a:srgbClr val="000000"/>
              </a:buClr>
              <a:buSzPts val="1200"/>
              <a:buFont typeface="Arial"/>
              <a:buNone/>
              <a:defRPr sz="1200" b="1" i="0" u="none" strike="noStrike" cap="none">
                <a:solidFill>
                  <a:srgbClr val="FFFFFF"/>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52"/>
        <p:cNvGrpSpPr/>
        <p:nvPr/>
      </p:nvGrpSpPr>
      <p:grpSpPr>
        <a:xfrm>
          <a:off x="0" y="0"/>
          <a:ext cx="0" cy="0"/>
          <a:chOff x="0" y="0"/>
          <a:chExt cx="0" cy="0"/>
        </a:xfrm>
      </p:grpSpPr>
      <p:sp>
        <p:nvSpPr>
          <p:cNvPr id="53" name="Google Shape;53;p7"/>
          <p:cNvSpPr/>
          <p:nvPr/>
        </p:nvSpPr>
        <p:spPr>
          <a:xfrm>
            <a:off x="0" y="0"/>
            <a:ext cx="3066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7"/>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400"/>
              <a:buFont typeface="Proxima Nova"/>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9pPr>
          </a:lstStyle>
          <a:p>
            <a:endParaRPr/>
          </a:p>
        </p:txBody>
      </p:sp>
      <p:cxnSp>
        <p:nvCxnSpPr>
          <p:cNvPr id="55" name="Google Shape;55;p7"/>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grpSp>
        <p:nvGrpSpPr>
          <p:cNvPr id="56" name="Google Shape;56;p7"/>
          <p:cNvGrpSpPr/>
          <p:nvPr/>
        </p:nvGrpSpPr>
        <p:grpSpPr>
          <a:xfrm>
            <a:off x="287525" y="4854556"/>
            <a:ext cx="634914" cy="148716"/>
            <a:chOff x="1841475" y="2392725"/>
            <a:chExt cx="3928925" cy="920275"/>
          </a:xfrm>
        </p:grpSpPr>
        <p:sp>
          <p:nvSpPr>
            <p:cNvPr id="57" name="Google Shape;57;p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65" name="Google Shape;65;p7"/>
          <p:cNvCxnSpPr/>
          <p:nvPr/>
        </p:nvCxnSpPr>
        <p:spPr>
          <a:xfrm rot="10800000">
            <a:off x="295728" y="2131916"/>
            <a:ext cx="524700" cy="0"/>
          </a:xfrm>
          <a:prstGeom prst="straightConnector1">
            <a:avLst/>
          </a:prstGeom>
          <a:noFill/>
          <a:ln w="28575" cap="flat" cmpd="sng">
            <a:solidFill>
              <a:schemeClr val="dk1"/>
            </a:solidFill>
            <a:prstDash val="solid"/>
            <a:round/>
            <a:headEnd type="none" w="sm" len="sm"/>
            <a:tailEnd type="none" w="sm" len="sm"/>
          </a:ln>
        </p:spPr>
      </p:cxnSp>
      <p:sp>
        <p:nvSpPr>
          <p:cNvPr id="66" name="Google Shape;66;p7"/>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marR="0" lvl="0" algn="l" rtl="0">
              <a:lnSpc>
                <a:spcPct val="110000"/>
              </a:lnSpc>
              <a:spcBef>
                <a:spcPts val="0"/>
              </a:spcBef>
              <a:spcAft>
                <a:spcPts val="0"/>
              </a:spcAft>
              <a:buClr>
                <a:srgbClr val="000000"/>
              </a:buClr>
              <a:buSzPts val="1300"/>
              <a:buFont typeface="Arial"/>
              <a:buNone/>
              <a:defRPr sz="1300" b="0" i="0" u="none" strike="noStrike" cap="none">
                <a:solidFill>
                  <a:srgbClr val="FFFFFF"/>
                </a:solidFill>
                <a:latin typeface="Proxima Nova"/>
                <a:ea typeface="Proxima Nova"/>
                <a:cs typeface="Proxima Nova"/>
                <a:sym typeface="Proxima Nova"/>
              </a:defRPr>
            </a:lvl1pPr>
            <a:lvl2pPr marR="0" lvl="1" algn="l" rtl="0">
              <a:lnSpc>
                <a:spcPct val="100000"/>
              </a:lnSpc>
              <a:spcBef>
                <a:spcPts val="1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 name="Google Shape;67;p7"/>
          <p:cNvSpPr txBox="1">
            <a:spLocks noGrp="1"/>
          </p:cNvSpPr>
          <p:nvPr>
            <p:ph type="body" idx="2"/>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10000"/>
              </a:lnSpc>
              <a:spcBef>
                <a:spcPts val="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1pPr>
            <a:lvl2pPr marL="914400" marR="0" lvl="1"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2pPr>
            <a:lvl3pPr marL="1371600" marR="0" lvl="2"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3pPr>
            <a:lvl4pPr marL="1828800" marR="0" lvl="3"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4pPr>
            <a:lvl5pPr marL="2286000" marR="0" lvl="4"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5pPr>
            <a:lvl6pPr marL="2743200" marR="0" lvl="5"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6pPr>
            <a:lvl7pPr marL="3200400" marR="0" lvl="6"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7pPr>
            <a:lvl8pPr marL="3657600" marR="0" lvl="7"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8pPr>
            <a:lvl9pPr marL="4114800" marR="0" lvl="8" indent="-330200" algn="l" rtl="0">
              <a:lnSpc>
                <a:spcPct val="110000"/>
              </a:lnSpc>
              <a:spcBef>
                <a:spcPts val="2000"/>
              </a:spcBef>
              <a:spcAft>
                <a:spcPts val="200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rgbClr val="F3F3F3"/>
        </a:solidFill>
        <a:effectLst/>
      </p:bgPr>
    </p:bg>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70" name="Google Shape;70;p8"/>
          <p:cNvGrpSpPr/>
          <p:nvPr/>
        </p:nvGrpSpPr>
        <p:grpSpPr>
          <a:xfrm>
            <a:off x="287525" y="4854556"/>
            <a:ext cx="634914" cy="148716"/>
            <a:chOff x="1841475" y="2392725"/>
            <a:chExt cx="3928925" cy="920275"/>
          </a:xfrm>
        </p:grpSpPr>
        <p:sp>
          <p:nvSpPr>
            <p:cNvPr id="71" name="Google Shape;71;p8"/>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8"/>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8"/>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8"/>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8"/>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8"/>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8"/>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8"/>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 name="Google Shape;79;p8"/>
          <p:cNvSpPr/>
          <p:nvPr/>
        </p:nvSpPr>
        <p:spPr>
          <a:xfrm>
            <a:off x="285750" y="907200"/>
            <a:ext cx="8569800" cy="3762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0" name="Google Shape;80;p8"/>
          <p:cNvCxnSpPr/>
          <p:nvPr/>
        </p:nvCxnSpPr>
        <p:spPr>
          <a:xfrm>
            <a:off x="8855561" y="-214525"/>
            <a:ext cx="0" cy="119700"/>
          </a:xfrm>
          <a:prstGeom prst="straightConnector1">
            <a:avLst/>
          </a:prstGeom>
          <a:noFill/>
          <a:ln w="9525" cap="flat" cmpd="sng">
            <a:solidFill>
              <a:srgbClr val="D9D9D9"/>
            </a:solidFill>
            <a:prstDash val="solid"/>
            <a:round/>
            <a:headEnd type="none" w="sm" len="sm"/>
            <a:tailEnd type="none" w="sm" len="sm"/>
          </a:ln>
        </p:spPr>
      </p:cxnSp>
      <p:cxnSp>
        <p:nvCxnSpPr>
          <p:cNvPr id="81" name="Google Shape;81;p8"/>
          <p:cNvCxnSpPr/>
          <p:nvPr/>
        </p:nvCxnSpPr>
        <p:spPr>
          <a:xfrm>
            <a:off x="287536" y="-214525"/>
            <a:ext cx="0" cy="119700"/>
          </a:xfrm>
          <a:prstGeom prst="straightConnector1">
            <a:avLst/>
          </a:prstGeom>
          <a:noFill/>
          <a:ln w="9525" cap="flat" cmpd="sng">
            <a:solidFill>
              <a:srgbClr val="D9D9D9"/>
            </a:solidFill>
            <a:prstDash val="solid"/>
            <a:round/>
            <a:headEnd type="none" w="sm" len="sm"/>
            <a:tailEnd type="none" w="sm" len="sm"/>
          </a:ln>
        </p:spPr>
      </p:cxnSp>
      <p:cxnSp>
        <p:nvCxnSpPr>
          <p:cNvPr id="82" name="Google Shape;82;p8"/>
          <p:cNvCxnSpPr/>
          <p:nvPr/>
        </p:nvCxnSpPr>
        <p:spPr>
          <a:xfrm rot="10800000">
            <a:off x="-228600" y="923925"/>
            <a:ext cx="114300" cy="0"/>
          </a:xfrm>
          <a:prstGeom prst="straightConnector1">
            <a:avLst/>
          </a:prstGeom>
          <a:noFill/>
          <a:ln w="9525" cap="flat" cmpd="sng">
            <a:solidFill>
              <a:srgbClr val="D9D9D9"/>
            </a:solidFill>
            <a:prstDash val="solid"/>
            <a:round/>
            <a:headEnd type="none" w="sm" len="sm"/>
            <a:tailEnd type="none" w="sm" len="sm"/>
          </a:ln>
        </p:spPr>
      </p:cxnSp>
      <p:cxnSp>
        <p:nvCxnSpPr>
          <p:cNvPr id="83" name="Google Shape;83;p8"/>
          <p:cNvCxnSpPr/>
          <p:nvPr/>
        </p:nvCxnSpPr>
        <p:spPr>
          <a:xfrm rot="10800000">
            <a:off x="-228600" y="4669500"/>
            <a:ext cx="114300" cy="0"/>
          </a:xfrm>
          <a:prstGeom prst="straightConnector1">
            <a:avLst/>
          </a:prstGeom>
          <a:noFill/>
          <a:ln w="9525" cap="flat" cmpd="sng">
            <a:solidFill>
              <a:srgbClr val="D9D9D9"/>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 – Design Grid">
  <p:cSld name="Title Slide_3">
    <p:spTree>
      <p:nvGrpSpPr>
        <p:cNvPr id="1" name="Shape 84"/>
        <p:cNvGrpSpPr/>
        <p:nvPr/>
      </p:nvGrpSpPr>
      <p:grpSpPr>
        <a:xfrm>
          <a:off x="0" y="0"/>
          <a:ext cx="0" cy="0"/>
          <a:chOff x="0" y="0"/>
          <a:chExt cx="0" cy="0"/>
        </a:xfrm>
      </p:grpSpPr>
      <p:pic>
        <p:nvPicPr>
          <p:cNvPr id="85" name="Google Shape;85;p9"/>
          <p:cNvPicPr preferRelativeResize="0"/>
          <p:nvPr/>
        </p:nvPicPr>
        <p:blipFill rotWithShape="1">
          <a:blip r:embed="rId2">
            <a:alphaModFix/>
          </a:blip>
          <a:srcRect/>
          <a:stretch/>
        </p:blipFill>
        <p:spPr>
          <a:xfrm>
            <a:off x="0" y="0"/>
            <a:ext cx="9144000" cy="5143489"/>
          </a:xfrm>
          <a:prstGeom prst="rect">
            <a:avLst/>
          </a:prstGeom>
          <a:noFill/>
          <a:ln>
            <a:noFill/>
          </a:ln>
        </p:spPr>
      </p:pic>
      <p:sp>
        <p:nvSpPr>
          <p:cNvPr id="86" name="Google Shape;86;p9"/>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87" name="Google Shape;87;p9"/>
          <p:cNvGrpSpPr/>
          <p:nvPr/>
        </p:nvGrpSpPr>
        <p:grpSpPr>
          <a:xfrm>
            <a:off x="287525" y="4854556"/>
            <a:ext cx="634914" cy="148716"/>
            <a:chOff x="1841475" y="2392725"/>
            <a:chExt cx="3928925" cy="920275"/>
          </a:xfrm>
        </p:grpSpPr>
        <p:sp>
          <p:nvSpPr>
            <p:cNvPr id="88" name="Google Shape;88;p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 – Night Mode">
  <p:cSld name="Title Slide_2">
    <p:bg>
      <p:bgPr>
        <a:solidFill>
          <a:schemeClr val="dk1"/>
        </a:solidFill>
        <a:effectLst/>
      </p:bgPr>
    </p:bg>
    <p:spTree>
      <p:nvGrpSpPr>
        <p:cNvPr id="1" name="Shape 96"/>
        <p:cNvGrpSpPr/>
        <p:nvPr/>
      </p:nvGrpSpPr>
      <p:grpSpPr>
        <a:xfrm>
          <a:off x="0" y="0"/>
          <a:ext cx="0" cy="0"/>
          <a:chOff x="0" y="0"/>
          <a:chExt cx="0" cy="0"/>
        </a:xfrm>
      </p:grpSpPr>
      <p:sp>
        <p:nvSpPr>
          <p:cNvPr id="97" name="Google Shape;97;p10"/>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500"/>
              <a:buFont typeface="Arial"/>
              <a:buNone/>
              <a:defRPr sz="2500" b="1" i="0" u="none" strike="noStrike" cap="none">
                <a:solidFill>
                  <a:srgbClr val="FFFFFF"/>
                </a:solidFill>
                <a:latin typeface="Proxima Nova"/>
                <a:ea typeface="Proxima Nova"/>
                <a:cs typeface="Proxima Nova"/>
                <a:sym typeface="Proxima Nova"/>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98" name="Google Shape;98;p10"/>
          <p:cNvGrpSpPr/>
          <p:nvPr/>
        </p:nvGrpSpPr>
        <p:grpSpPr>
          <a:xfrm>
            <a:off x="287525" y="4854556"/>
            <a:ext cx="634914" cy="148716"/>
            <a:chOff x="1841475" y="2392725"/>
            <a:chExt cx="3928925" cy="920275"/>
          </a:xfrm>
        </p:grpSpPr>
        <p:sp>
          <p:nvSpPr>
            <p:cNvPr id="99" name="Google Shape;99;p10"/>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10"/>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10"/>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10"/>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0"/>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10"/>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0"/>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10"/>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B6C7B4-6151-324C-B6AE-4F63598B289C}"/>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69E2A6-58AC-B846-8FA6-A8FBC7F23DB0}"/>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E66C5-4A66-DB4D-A482-DFC4AF7A59FA}"/>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849CB4CC-E4F4-A949-A79B-B2180C6C2CAA}" type="datetimeFigureOut">
              <a:rPr lang="en-US" smtClean="0"/>
              <a:t>8/14/19</a:t>
            </a:fld>
            <a:endParaRPr lang="en-US"/>
          </a:p>
        </p:txBody>
      </p:sp>
      <p:sp>
        <p:nvSpPr>
          <p:cNvPr id="5" name="Footer Placeholder 4">
            <a:extLst>
              <a:ext uri="{FF2B5EF4-FFF2-40B4-BE49-F238E27FC236}">
                <a16:creationId xmlns:a16="http://schemas.microsoft.com/office/drawing/2014/main" id="{3F5E819F-B94A-004C-BBDF-3487C2F3F8DE}"/>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6B9FED-E5CD-ED46-A260-6798E5B4ED9F}"/>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C278F402-F742-7443-BD77-898C090C778E}" type="slidenum">
              <a:rPr lang="en-US" smtClean="0"/>
              <a:t>‹#›</a:t>
            </a:fld>
            <a:endParaRPr lang="en-US"/>
          </a:p>
        </p:txBody>
      </p:sp>
    </p:spTree>
    <p:extLst>
      <p:ext uri="{BB962C8B-B14F-4D97-AF65-F5344CB8AC3E}">
        <p14:creationId xmlns:p14="http://schemas.microsoft.com/office/powerpoint/2010/main" val="414465216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4" name="Google Shape;194;p20"/>
          <p:cNvSpPr txBox="1">
            <a:spLocks noGrp="1"/>
          </p:cNvSpPr>
          <p:nvPr>
            <p:ph type="title"/>
          </p:nvPr>
        </p:nvSpPr>
        <p:spPr>
          <a:xfrm>
            <a:off x="410375" y="1123544"/>
            <a:ext cx="6684900" cy="1829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2000"/>
              </a:spcBef>
              <a:spcAft>
                <a:spcPts val="0"/>
              </a:spcAft>
              <a:buSzPts val="2300"/>
              <a:buNone/>
            </a:pPr>
            <a:endParaRPr sz="2300" b="0" dirty="0">
              <a:solidFill>
                <a:schemeClr val="folHlink"/>
              </a:solidFill>
              <a:latin typeface="Arial"/>
              <a:ea typeface="Arial"/>
              <a:cs typeface="Arial"/>
              <a:sym typeface="Arial"/>
            </a:endParaRPr>
          </a:p>
          <a:p>
            <a:pPr marL="0" lvl="0" indent="0" algn="l" rtl="0">
              <a:lnSpc>
                <a:spcPct val="150000"/>
              </a:lnSpc>
              <a:spcBef>
                <a:spcPts val="2000"/>
              </a:spcBef>
              <a:spcAft>
                <a:spcPts val="0"/>
              </a:spcAft>
              <a:buSzPts val="2300"/>
              <a:buNone/>
            </a:pPr>
            <a:r>
              <a:rPr lang="de-DE" sz="2300" b="0" dirty="0" err="1">
                <a:solidFill>
                  <a:schemeClr val="folHlink"/>
                </a:solidFill>
                <a:latin typeface="Arial"/>
                <a:ea typeface="Arial"/>
                <a:cs typeface="Arial"/>
                <a:sym typeface="Arial"/>
              </a:rPr>
              <a:t>Greenplum</a:t>
            </a:r>
            <a:r>
              <a:rPr lang="de-DE" sz="2300" b="0" dirty="0">
                <a:solidFill>
                  <a:schemeClr val="folHlink"/>
                </a:solidFill>
                <a:latin typeface="Arial"/>
                <a:ea typeface="Arial"/>
                <a:cs typeface="Arial"/>
                <a:sym typeface="Arial"/>
              </a:rPr>
              <a:t> Workshop</a:t>
            </a:r>
            <a:br>
              <a:rPr lang="de-DE" sz="2300" b="0" dirty="0">
                <a:solidFill>
                  <a:schemeClr val="folHlink"/>
                </a:solidFill>
                <a:latin typeface="Arial"/>
                <a:ea typeface="Arial"/>
                <a:cs typeface="Arial"/>
                <a:sym typeface="Arial"/>
              </a:rPr>
            </a:br>
            <a:r>
              <a:rPr lang="de-DE" sz="2300" b="0" dirty="0" err="1">
                <a:solidFill>
                  <a:schemeClr val="folHlink"/>
                </a:solidFill>
                <a:latin typeface="Arial"/>
                <a:ea typeface="Arial"/>
                <a:cs typeface="Arial"/>
                <a:sym typeface="Arial"/>
              </a:rPr>
              <a:t>External</a:t>
            </a:r>
            <a:r>
              <a:rPr lang="de-DE" sz="2300" b="0" dirty="0">
                <a:solidFill>
                  <a:schemeClr val="folHlink"/>
                </a:solidFill>
                <a:latin typeface="Arial"/>
                <a:ea typeface="Arial"/>
                <a:cs typeface="Arial"/>
                <a:sym typeface="Arial"/>
              </a:rPr>
              <a:t> </a:t>
            </a:r>
            <a:r>
              <a:rPr lang="de-DE" sz="2300" b="0" dirty="0" err="1">
                <a:solidFill>
                  <a:schemeClr val="folHlink"/>
                </a:solidFill>
                <a:latin typeface="Arial"/>
                <a:ea typeface="Arial"/>
                <a:cs typeface="Arial"/>
                <a:sym typeface="Arial"/>
              </a:rPr>
              <a:t>Tables</a:t>
            </a:r>
            <a:r>
              <a:rPr lang="de-DE" sz="2300" b="0" dirty="0">
                <a:solidFill>
                  <a:schemeClr val="folHlink"/>
                </a:solidFill>
                <a:latin typeface="Arial"/>
                <a:ea typeface="Arial"/>
                <a:cs typeface="Arial"/>
                <a:sym typeface="Arial"/>
              </a:rPr>
              <a:t> versus </a:t>
            </a:r>
            <a:r>
              <a:rPr lang="de-DE" sz="2300" b="0" dirty="0" err="1">
                <a:solidFill>
                  <a:schemeClr val="folHlink"/>
                </a:solidFill>
                <a:latin typeface="Arial"/>
                <a:ea typeface="Arial"/>
                <a:cs typeface="Arial"/>
                <a:sym typeface="Arial"/>
              </a:rPr>
              <a:t>Foreign</a:t>
            </a:r>
            <a:r>
              <a:rPr lang="de-DE" sz="2300" b="0" dirty="0">
                <a:solidFill>
                  <a:schemeClr val="folHlink"/>
                </a:solidFill>
                <a:latin typeface="Arial"/>
                <a:ea typeface="Arial"/>
                <a:cs typeface="Arial"/>
                <a:sym typeface="Arial"/>
              </a:rPr>
              <a:t> Data Wrappers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00"/>
              <a:buNone/>
            </a:pPr>
            <a:r>
              <a:rPr lang="de-DE"/>
              <a:t>PostgreSQL versus Greenplum Database</a:t>
            </a:r>
            <a:endParaRPr/>
          </a:p>
        </p:txBody>
      </p:sp>
      <p:sp>
        <p:nvSpPr>
          <p:cNvPr id="200" name="Google Shape;200;p21"/>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p>
            <a:pPr marL="0" lvl="0" indent="457200" algn="l" rtl="0">
              <a:lnSpc>
                <a:spcPct val="110000"/>
              </a:lnSpc>
              <a:spcBef>
                <a:spcPts val="0"/>
              </a:spcBef>
              <a:spcAft>
                <a:spcPts val="1000"/>
              </a:spcAft>
              <a:buClr>
                <a:schemeClr val="folHlink"/>
              </a:buClr>
              <a:buSzPts val="1100"/>
              <a:buFont typeface="Arial"/>
              <a:buNone/>
            </a:pPr>
            <a:r>
              <a:rPr lang="de-DE" sz="1800" b="1">
                <a:solidFill>
                  <a:srgbClr val="000000"/>
                </a:solidFill>
              </a:rPr>
              <a:t>This chapter gives you an overview of a number of main differences between PostgreSQL and Greenplum Databases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2"/>
          <p:cNvSpPr txBox="1">
            <a:spLocks noGrp="1"/>
          </p:cNvSpPr>
          <p:nvPr>
            <p:ph type="title"/>
          </p:nvPr>
        </p:nvSpPr>
        <p:spPr>
          <a:xfrm>
            <a:off x="366715" y="325439"/>
            <a:ext cx="8410500" cy="4605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2"/>
              </a:buClr>
              <a:buSzPts val="3200"/>
              <a:buFont typeface="Arial"/>
              <a:buNone/>
            </a:pPr>
            <a:r>
              <a:rPr lang="de-DE"/>
              <a:t>Foreign Data Wrapper versus External Tables</a:t>
            </a:r>
            <a:endParaRPr sz="3200" b="0" i="0" u="none" strike="noStrike" cap="none">
              <a:solidFill>
                <a:schemeClr val="dk2"/>
              </a:solidFill>
              <a:latin typeface="Arial"/>
              <a:ea typeface="Arial"/>
              <a:cs typeface="Arial"/>
              <a:sym typeface="Arial"/>
            </a:endParaRPr>
          </a:p>
        </p:txBody>
      </p:sp>
      <p:sp>
        <p:nvSpPr>
          <p:cNvPr id="206" name="Google Shape;206;p22"/>
          <p:cNvSpPr txBox="1">
            <a:spLocks noGrp="1"/>
          </p:cNvSpPr>
          <p:nvPr>
            <p:ph type="body" idx="1"/>
          </p:nvPr>
        </p:nvSpPr>
        <p:spPr>
          <a:xfrm>
            <a:off x="265913" y="1018433"/>
            <a:ext cx="8612100" cy="3699000"/>
          </a:xfrm>
          <a:prstGeom prst="rect">
            <a:avLst/>
          </a:prstGeom>
          <a:noFill/>
          <a:ln>
            <a:noFill/>
          </a:ln>
        </p:spPr>
        <p:txBody>
          <a:bodyPr spcFirstLastPara="1" wrap="square" lIns="0" tIns="0" rIns="0" bIns="0" anchor="t" anchorCtr="0">
            <a:noAutofit/>
          </a:bodyPr>
          <a:lstStyle/>
          <a:p>
            <a:pPr marL="285750" lvl="0" indent="-247650" algn="l" rtl="0">
              <a:lnSpc>
                <a:spcPct val="115000"/>
              </a:lnSpc>
              <a:spcBef>
                <a:spcPts val="0"/>
              </a:spcBef>
              <a:spcAft>
                <a:spcPts val="0"/>
              </a:spcAft>
              <a:buSzPts val="1400"/>
              <a:buFont typeface="Verdana"/>
              <a:buChar char="–"/>
            </a:pPr>
            <a:r>
              <a:rPr lang="de-DE" sz="1800"/>
              <a:t>PostgreSQL : implements SQL/MED standard</a:t>
            </a:r>
            <a:endParaRPr sz="1800"/>
          </a:p>
          <a:p>
            <a:pPr marL="742950" lvl="1" indent="-247650" algn="l" rtl="0">
              <a:lnSpc>
                <a:spcPct val="115000"/>
              </a:lnSpc>
              <a:spcBef>
                <a:spcPts val="0"/>
              </a:spcBef>
              <a:spcAft>
                <a:spcPts val="0"/>
              </a:spcAft>
              <a:buSzPts val="1400"/>
              <a:buChar char="○"/>
            </a:pPr>
            <a:r>
              <a:rPr lang="de-DE" sz="1400"/>
              <a:t>Standard was 2003 defined</a:t>
            </a:r>
            <a:endParaRPr sz="1400"/>
          </a:p>
          <a:p>
            <a:pPr marL="742950" lvl="1" indent="-247650" algn="l" rtl="0">
              <a:lnSpc>
                <a:spcPct val="115000"/>
              </a:lnSpc>
              <a:spcBef>
                <a:spcPts val="0"/>
              </a:spcBef>
              <a:spcAft>
                <a:spcPts val="0"/>
              </a:spcAft>
              <a:buSzPts val="1400"/>
              <a:buChar char="○"/>
            </a:pPr>
            <a:r>
              <a:rPr lang="de-DE" sz="1400"/>
              <a:t>PostgreSQL implemented read-only FDW in 2001, read-write FDW in 2013</a:t>
            </a:r>
            <a:endParaRPr/>
          </a:p>
          <a:p>
            <a:pPr marL="742950" lvl="1" indent="-247650" algn="l" rtl="0">
              <a:lnSpc>
                <a:spcPct val="115000"/>
              </a:lnSpc>
              <a:spcBef>
                <a:spcPts val="0"/>
              </a:spcBef>
              <a:spcAft>
                <a:spcPts val="0"/>
              </a:spcAft>
              <a:buSzPts val="1400"/>
              <a:buChar char="○"/>
            </a:pPr>
            <a:r>
              <a:rPr lang="de-DE" sz="1400"/>
              <a:t>By now, many different FDW are available (PostgreSQL, Oracle, Informix, Firebird, MySQL, SQLite, Sybase, BigTable, Cassandra, CouchDB, influxDB, MongoDB, Neo4j, Redis, CSV, JSON, tar files, XML files, zip files, GDAL, OpenStreetMap, LDAP, Git, ICAL, IMAP, RSS, www, DynamoDB, Facebook, Google, S3, Telegram, Twitter, Elastic Search, Hive, HDFS, Impala, and many more)</a:t>
            </a:r>
            <a:endParaRPr/>
          </a:p>
          <a:p>
            <a:pPr marL="0" lvl="1" indent="0" algn="l" rtl="0">
              <a:lnSpc>
                <a:spcPct val="115000"/>
              </a:lnSpc>
              <a:spcBef>
                <a:spcPts val="0"/>
              </a:spcBef>
              <a:spcAft>
                <a:spcPts val="0"/>
              </a:spcAft>
              <a:buSzPts val="1400"/>
              <a:buNone/>
            </a:pPr>
            <a:endParaRPr sz="1400"/>
          </a:p>
          <a:p>
            <a:pPr marL="285750" lvl="0" indent="-247650" algn="l" rtl="0">
              <a:lnSpc>
                <a:spcPct val="115000"/>
              </a:lnSpc>
              <a:spcBef>
                <a:spcPts val="0"/>
              </a:spcBef>
              <a:spcAft>
                <a:spcPts val="0"/>
              </a:spcAft>
              <a:buSzPts val="1400"/>
              <a:buFont typeface="Verdana"/>
              <a:buChar char="–"/>
            </a:pPr>
            <a:r>
              <a:rPr lang="de-DE" sz="1800"/>
              <a:t>Greenplum Database: own implementation</a:t>
            </a:r>
            <a:endParaRPr sz="1800"/>
          </a:p>
          <a:p>
            <a:pPr marL="742950" lvl="1" indent="-247650" algn="l" rtl="0">
              <a:lnSpc>
                <a:spcPct val="115000"/>
              </a:lnSpc>
              <a:spcBef>
                <a:spcPts val="0"/>
              </a:spcBef>
              <a:spcAft>
                <a:spcPts val="0"/>
              </a:spcAft>
              <a:buSzPts val="1400"/>
              <a:buChar char="○"/>
            </a:pPr>
            <a:r>
              <a:rPr lang="de-DE" sz="1400"/>
              <a:t>Implements External Tables</a:t>
            </a:r>
            <a:endParaRPr sz="1400"/>
          </a:p>
          <a:p>
            <a:pPr marL="742950" lvl="1" indent="-247650" algn="l" rtl="0">
              <a:lnSpc>
                <a:spcPct val="115000"/>
              </a:lnSpc>
              <a:spcBef>
                <a:spcPts val="0"/>
              </a:spcBef>
              <a:spcAft>
                <a:spcPts val="0"/>
              </a:spcAft>
              <a:buSzPts val="1400"/>
              <a:buChar char="○"/>
            </a:pPr>
            <a:r>
              <a:rPr lang="de-DE" sz="1400"/>
              <a:t>The location specifies the type and where the data lives</a:t>
            </a:r>
            <a:endParaRPr sz="140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3"/>
          <p:cNvSpPr txBox="1">
            <a:spLocks noGrp="1"/>
          </p:cNvSpPr>
          <p:nvPr>
            <p:ph type="title"/>
          </p:nvPr>
        </p:nvSpPr>
        <p:spPr>
          <a:xfrm>
            <a:off x="366715" y="325439"/>
            <a:ext cx="8410500" cy="4605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2"/>
              </a:buClr>
              <a:buSzPts val="3200"/>
              <a:buFont typeface="Arial"/>
              <a:buNone/>
            </a:pPr>
            <a:r>
              <a:rPr lang="de-DE"/>
              <a:t>Details</a:t>
            </a:r>
            <a:endParaRPr sz="3200" b="0" i="0" u="none" strike="noStrike" cap="none">
              <a:solidFill>
                <a:schemeClr val="dk2"/>
              </a:solidFill>
              <a:latin typeface="Arial"/>
              <a:ea typeface="Arial"/>
              <a:cs typeface="Arial"/>
              <a:sym typeface="Arial"/>
            </a:endParaRPr>
          </a:p>
        </p:txBody>
      </p:sp>
      <p:sp>
        <p:nvSpPr>
          <p:cNvPr id="212" name="Google Shape;212;p23"/>
          <p:cNvSpPr txBox="1">
            <a:spLocks noGrp="1"/>
          </p:cNvSpPr>
          <p:nvPr>
            <p:ph type="body" idx="1"/>
          </p:nvPr>
        </p:nvSpPr>
        <p:spPr>
          <a:xfrm>
            <a:off x="265913" y="1018433"/>
            <a:ext cx="8612100" cy="3699000"/>
          </a:xfrm>
          <a:prstGeom prst="rect">
            <a:avLst/>
          </a:prstGeom>
          <a:noFill/>
          <a:ln>
            <a:noFill/>
          </a:ln>
        </p:spPr>
        <p:txBody>
          <a:bodyPr spcFirstLastPara="1" wrap="square" lIns="0" tIns="0" rIns="0" bIns="0" anchor="t" anchorCtr="0">
            <a:noAutofit/>
          </a:bodyPr>
          <a:lstStyle/>
          <a:p>
            <a:pPr marL="285750" lvl="0" indent="-247650" algn="l" rtl="0">
              <a:lnSpc>
                <a:spcPct val="115000"/>
              </a:lnSpc>
              <a:spcBef>
                <a:spcPts val="0"/>
              </a:spcBef>
              <a:spcAft>
                <a:spcPts val="0"/>
              </a:spcAft>
              <a:buSzPts val="1400"/>
              <a:buFont typeface="Verdana"/>
              <a:buChar char="–"/>
            </a:pPr>
            <a:r>
              <a:rPr lang="de-DE" sz="1800"/>
              <a:t>PostgreSQL : implements SQL/MED standard</a:t>
            </a:r>
            <a:endParaRPr sz="1800"/>
          </a:p>
          <a:p>
            <a:pPr marL="742950" lvl="1" indent="-247650" algn="l" rtl="0">
              <a:lnSpc>
                <a:spcPct val="115000"/>
              </a:lnSpc>
              <a:spcBef>
                <a:spcPts val="0"/>
              </a:spcBef>
              <a:spcAft>
                <a:spcPts val="0"/>
              </a:spcAft>
              <a:buSzPts val="1400"/>
              <a:buChar char="○"/>
            </a:pPr>
            <a:r>
              <a:rPr lang="de-DE" sz="1400"/>
              <a:t>Tables can be read and write</a:t>
            </a:r>
            <a:endParaRPr sz="1400"/>
          </a:p>
          <a:p>
            <a:pPr marL="742950" lvl="1" indent="-247650" algn="l" rtl="0">
              <a:lnSpc>
                <a:spcPct val="115000"/>
              </a:lnSpc>
              <a:spcBef>
                <a:spcPts val="0"/>
              </a:spcBef>
              <a:spcAft>
                <a:spcPts val="0"/>
              </a:spcAft>
              <a:buSzPts val="1400"/>
              <a:buChar char="○"/>
            </a:pPr>
            <a:r>
              <a:rPr lang="de-DE" sz="1400"/>
              <a:t>Predicates and Joins can be pushed down (if target and driver supports it)</a:t>
            </a:r>
            <a:endParaRPr/>
          </a:p>
          <a:p>
            <a:pPr marL="742950" lvl="1" indent="-247650" algn="l" rtl="0">
              <a:lnSpc>
                <a:spcPct val="115000"/>
              </a:lnSpc>
              <a:spcBef>
                <a:spcPts val="0"/>
              </a:spcBef>
              <a:spcAft>
                <a:spcPts val="0"/>
              </a:spcAft>
              <a:buSzPts val="1400"/>
              <a:buChar char="○"/>
            </a:pPr>
            <a:r>
              <a:rPr lang="de-DE" sz="1400"/>
              <a:t>Supported types can be loaded on the fly</a:t>
            </a:r>
            <a:endParaRPr sz="1400"/>
          </a:p>
          <a:p>
            <a:pPr marL="742950" lvl="1" indent="-247650" algn="l" rtl="0">
              <a:lnSpc>
                <a:spcPct val="115000"/>
              </a:lnSpc>
              <a:spcBef>
                <a:spcPts val="0"/>
              </a:spcBef>
              <a:spcAft>
                <a:spcPts val="0"/>
              </a:spcAft>
              <a:buSzPts val="1400"/>
              <a:buChar char="○"/>
            </a:pPr>
            <a:r>
              <a:rPr lang="de-DE" sz="1400"/>
              <a:t>Foreign tables and servers can be altered</a:t>
            </a:r>
            <a:endParaRPr sz="1400"/>
          </a:p>
          <a:p>
            <a:pPr marL="0" lvl="0" indent="0" algn="l" rtl="0">
              <a:lnSpc>
                <a:spcPct val="115000"/>
              </a:lnSpc>
              <a:spcBef>
                <a:spcPts val="0"/>
              </a:spcBef>
              <a:spcAft>
                <a:spcPts val="0"/>
              </a:spcAft>
              <a:buNone/>
            </a:pPr>
            <a:endParaRPr/>
          </a:p>
          <a:p>
            <a:pPr marL="285750" lvl="0" indent="-247650" algn="l" rtl="0">
              <a:lnSpc>
                <a:spcPct val="115000"/>
              </a:lnSpc>
              <a:spcBef>
                <a:spcPts val="0"/>
              </a:spcBef>
              <a:spcAft>
                <a:spcPts val="0"/>
              </a:spcAft>
              <a:buSzPts val="1400"/>
              <a:buFont typeface="Verdana"/>
              <a:buChar char="–"/>
            </a:pPr>
            <a:r>
              <a:rPr lang="de-DE" sz="1800"/>
              <a:t>Greenplum Database: own implementation</a:t>
            </a:r>
            <a:endParaRPr sz="1800"/>
          </a:p>
          <a:p>
            <a:pPr marL="742950" lvl="1" indent="-247650" algn="l" rtl="0">
              <a:lnSpc>
                <a:spcPct val="115000"/>
              </a:lnSpc>
              <a:spcBef>
                <a:spcPts val="0"/>
              </a:spcBef>
              <a:spcAft>
                <a:spcPts val="0"/>
              </a:spcAft>
              <a:buSzPts val="1400"/>
              <a:buChar char="○"/>
            </a:pPr>
            <a:r>
              <a:rPr lang="de-DE" sz="1400"/>
              <a:t>Tables can be either read or write</a:t>
            </a:r>
            <a:endParaRPr sz="1400"/>
          </a:p>
          <a:p>
            <a:pPr marL="742950" lvl="1" indent="-247650" algn="l" rtl="0">
              <a:lnSpc>
                <a:spcPct val="115000"/>
              </a:lnSpc>
              <a:spcBef>
                <a:spcPts val="0"/>
              </a:spcBef>
              <a:spcAft>
                <a:spcPts val="0"/>
              </a:spcAft>
              <a:buSzPts val="1400"/>
              <a:buChar char="○"/>
            </a:pPr>
            <a:r>
              <a:rPr lang="de-DE" sz="1400"/>
              <a:t>Supports transformations</a:t>
            </a:r>
            <a:endParaRPr sz="1400"/>
          </a:p>
          <a:p>
            <a:pPr marL="742950" lvl="1" indent="-247650" algn="l" rtl="0">
              <a:lnSpc>
                <a:spcPct val="115000"/>
              </a:lnSpc>
              <a:spcBef>
                <a:spcPts val="0"/>
              </a:spcBef>
              <a:spcAft>
                <a:spcPts val="0"/>
              </a:spcAft>
              <a:buSzPts val="1400"/>
              <a:buChar char="○"/>
            </a:pPr>
            <a:r>
              <a:rPr lang="de-DE" sz="1400"/>
              <a:t>Supported types must be compiled in</a:t>
            </a:r>
            <a:endParaRPr/>
          </a:p>
          <a:p>
            <a:pPr marL="742950" lvl="1" indent="-247650" algn="l" rtl="0">
              <a:lnSpc>
                <a:spcPct val="115000"/>
              </a:lnSpc>
              <a:spcBef>
                <a:spcPts val="0"/>
              </a:spcBef>
              <a:spcAft>
                <a:spcPts val="0"/>
              </a:spcAft>
              <a:buSzPts val="1400"/>
              <a:buChar char="○"/>
            </a:pPr>
            <a:r>
              <a:rPr lang="de-DE" sz="1400"/>
              <a:t>Directly supports execution of scripts and web tables</a:t>
            </a:r>
            <a:endParaRPr sz="1400"/>
          </a:p>
          <a:p>
            <a:pPr marL="742950" lvl="1" indent="-247650" algn="l" rtl="0">
              <a:lnSpc>
                <a:spcPct val="115000"/>
              </a:lnSpc>
              <a:spcBef>
                <a:spcPts val="0"/>
              </a:spcBef>
              <a:spcAft>
                <a:spcPts val="0"/>
              </a:spcAft>
              <a:buSzPts val="1400"/>
              <a:buChar char="○"/>
            </a:pPr>
            <a:r>
              <a:rPr lang="de-DE" sz="1400"/>
              <a:t>Location cannot be changed</a:t>
            </a:r>
            <a:endParaRPr sz="140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4"/>
          <p:cNvSpPr txBox="1">
            <a:spLocks noGrp="1"/>
          </p:cNvSpPr>
          <p:nvPr>
            <p:ph type="title"/>
          </p:nvPr>
        </p:nvSpPr>
        <p:spPr>
          <a:xfrm>
            <a:off x="366715" y="325439"/>
            <a:ext cx="8410500" cy="4605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2"/>
              </a:buClr>
              <a:buSzPts val="3200"/>
              <a:buFont typeface="Arial"/>
              <a:buNone/>
            </a:pPr>
            <a:r>
              <a:rPr lang="de-DE"/>
              <a:t>Good news</a:t>
            </a:r>
            <a:endParaRPr sz="3200" b="0" i="0" u="none" strike="noStrike" cap="none">
              <a:solidFill>
                <a:schemeClr val="dk2"/>
              </a:solidFill>
              <a:latin typeface="Arial"/>
              <a:ea typeface="Arial"/>
              <a:cs typeface="Arial"/>
              <a:sym typeface="Arial"/>
            </a:endParaRPr>
          </a:p>
        </p:txBody>
      </p:sp>
      <p:sp>
        <p:nvSpPr>
          <p:cNvPr id="218" name="Google Shape;218;p24"/>
          <p:cNvSpPr txBox="1">
            <a:spLocks noGrp="1"/>
          </p:cNvSpPr>
          <p:nvPr>
            <p:ph type="body" idx="1"/>
          </p:nvPr>
        </p:nvSpPr>
        <p:spPr>
          <a:xfrm>
            <a:off x="265913" y="1018433"/>
            <a:ext cx="8612100" cy="3699000"/>
          </a:xfrm>
          <a:prstGeom prst="rect">
            <a:avLst/>
          </a:prstGeom>
          <a:noFill/>
          <a:ln>
            <a:noFill/>
          </a:ln>
        </p:spPr>
        <p:txBody>
          <a:bodyPr spcFirstLastPara="1" wrap="square" lIns="0" tIns="0" rIns="0" bIns="0" anchor="t" anchorCtr="0">
            <a:noAutofit/>
          </a:bodyPr>
          <a:lstStyle/>
          <a:p>
            <a:pPr marL="228600" marR="0" lvl="0" indent="-165100" algn="l" rtl="0">
              <a:lnSpc>
                <a:spcPct val="100000"/>
              </a:lnSpc>
              <a:spcBef>
                <a:spcPts val="0"/>
              </a:spcBef>
              <a:spcAft>
                <a:spcPts val="0"/>
              </a:spcAft>
              <a:buClr>
                <a:schemeClr val="accent1"/>
              </a:buClr>
              <a:buSzPts val="1400"/>
              <a:buFont typeface="Noto Sans Symbols"/>
              <a:buChar char="•"/>
            </a:pPr>
            <a:r>
              <a:rPr lang="de-DE" sz="1400"/>
              <a:t>Greenplum Database will support FDW in future versions</a:t>
            </a:r>
            <a:endParaRPr sz="140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366715" y="325439"/>
            <a:ext cx="8410500" cy="4605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2"/>
              </a:buClr>
              <a:buSzPts val="3200"/>
              <a:buFont typeface="Arial"/>
              <a:buNone/>
            </a:pPr>
            <a:r>
              <a:rPr lang="de-DE"/>
              <a:t>Example Greenplum Database</a:t>
            </a:r>
            <a:endParaRPr sz="3200" b="0" i="0" u="none" strike="noStrike" cap="none">
              <a:solidFill>
                <a:schemeClr val="dk2"/>
              </a:solidFill>
              <a:latin typeface="Arial"/>
              <a:ea typeface="Arial"/>
              <a:cs typeface="Arial"/>
              <a:sym typeface="Arial"/>
            </a:endParaRPr>
          </a:p>
        </p:txBody>
      </p:sp>
      <p:sp>
        <p:nvSpPr>
          <p:cNvPr id="224" name="Google Shape;224;p25"/>
          <p:cNvSpPr txBox="1">
            <a:spLocks noGrp="1"/>
          </p:cNvSpPr>
          <p:nvPr>
            <p:ph type="body" idx="1"/>
          </p:nvPr>
        </p:nvSpPr>
        <p:spPr>
          <a:xfrm>
            <a:off x="265925" y="1651876"/>
            <a:ext cx="8612100" cy="3065700"/>
          </a:xfrm>
          <a:prstGeom prst="rect">
            <a:avLst/>
          </a:prstGeom>
          <a:noFill/>
          <a:ln>
            <a:noFill/>
          </a:ln>
        </p:spPr>
        <p:txBody>
          <a:bodyPr spcFirstLastPara="1" wrap="square" lIns="0" tIns="0" rIns="0" bIns="0" anchor="t" anchorCtr="0">
            <a:noAutofit/>
          </a:bodyPr>
          <a:lstStyle/>
          <a:p>
            <a:pPr marL="63500" lvl="0" indent="0" algn="l" rtl="0">
              <a:lnSpc>
                <a:spcPct val="100000"/>
              </a:lnSpc>
              <a:spcBef>
                <a:spcPts val="0"/>
              </a:spcBef>
              <a:spcAft>
                <a:spcPts val="0"/>
              </a:spcAft>
              <a:buSzPts val="1400"/>
              <a:buNone/>
            </a:pPr>
            <a:r>
              <a:rPr lang="de-DE" sz="2400">
                <a:latin typeface="Courier New"/>
                <a:ea typeface="Courier New"/>
                <a:cs typeface="Courier New"/>
                <a:sym typeface="Courier New"/>
              </a:rPr>
              <a:t>CREATE EXTERNAL TABLE data</a:t>
            </a:r>
            <a:endParaRPr sz="2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2400">
                <a:latin typeface="Courier New"/>
                <a:ea typeface="Courier New"/>
                <a:cs typeface="Courier New"/>
                <a:sym typeface="Courier New"/>
              </a:rPr>
              <a:t>   (id INT, name TEXT, time TIMESTAMPTZ) </a:t>
            </a:r>
            <a:endParaRPr sz="2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2400">
                <a:latin typeface="Courier New"/>
                <a:ea typeface="Courier New"/>
                <a:cs typeface="Courier New"/>
                <a:sym typeface="Courier New"/>
              </a:rPr>
              <a:t>   LOCATION ( 'gpfdist://etl:8081/*.txt' ) </a:t>
            </a:r>
            <a:endParaRPr sz="2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2400">
                <a:latin typeface="Courier New"/>
                <a:ea typeface="Courier New"/>
                <a:cs typeface="Courier New"/>
                <a:sym typeface="Courier New"/>
              </a:rPr>
              <a:t>   FORMAT 'TEXT' ( DELIMITER '|' NULL ' ')</a:t>
            </a:r>
            <a:endParaRPr sz="2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2400">
                <a:latin typeface="Courier New"/>
                <a:ea typeface="Courier New"/>
                <a:cs typeface="Courier New"/>
                <a:sym typeface="Courier New"/>
              </a:rPr>
              <a:t>   LOG ERRORS SEGMENT REJECT LIMIT 5;</a:t>
            </a:r>
            <a:endParaRPr sz="2400">
              <a:latin typeface="Courier New"/>
              <a:ea typeface="Courier New"/>
              <a:cs typeface="Courier New"/>
              <a:sym typeface="Courier New"/>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366715" y="325439"/>
            <a:ext cx="8410500" cy="4605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2"/>
              </a:buClr>
              <a:buSzPts val="3200"/>
              <a:buFont typeface="Arial"/>
              <a:buNone/>
            </a:pPr>
            <a:r>
              <a:rPr lang="de-DE"/>
              <a:t>Example PostgreSQL</a:t>
            </a:r>
            <a:endParaRPr sz="3200" b="0" i="0" u="none" strike="noStrike" cap="none">
              <a:solidFill>
                <a:schemeClr val="dk2"/>
              </a:solidFill>
              <a:latin typeface="Arial"/>
              <a:ea typeface="Arial"/>
              <a:cs typeface="Arial"/>
              <a:sym typeface="Arial"/>
            </a:endParaRPr>
          </a:p>
        </p:txBody>
      </p:sp>
      <p:sp>
        <p:nvSpPr>
          <p:cNvPr id="230" name="Google Shape;230;p26"/>
          <p:cNvSpPr txBox="1">
            <a:spLocks noGrp="1"/>
          </p:cNvSpPr>
          <p:nvPr>
            <p:ph type="body" idx="1"/>
          </p:nvPr>
        </p:nvSpPr>
        <p:spPr>
          <a:xfrm>
            <a:off x="265925" y="1245675"/>
            <a:ext cx="8612100" cy="3471600"/>
          </a:xfrm>
          <a:prstGeom prst="rect">
            <a:avLst/>
          </a:prstGeom>
          <a:noFill/>
          <a:ln>
            <a:noFill/>
          </a:ln>
        </p:spPr>
        <p:txBody>
          <a:bodyPr spcFirstLastPara="1" wrap="square" lIns="0" tIns="0" rIns="0" bIns="0" anchor="t" anchorCtr="0">
            <a:noAutofit/>
          </a:bodyPr>
          <a:lstStyle/>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CREATE EXTENSION postgres_fdw;</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GRANT USAGE ON FOREIGN DATA WRAPPER postgres_fdw TO etl_user;</a:t>
            </a:r>
            <a:endParaRPr sz="1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CREATE SERVER mainframe</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FOREIGN DATA WRAPPER postgres_fdw</a:t>
            </a:r>
            <a:endParaRPr sz="1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OPTIONS (dbname </a:t>
            </a:r>
            <a:r>
              <a:rPr lang="de-DE">
                <a:latin typeface="Courier New"/>
                <a:ea typeface="Courier New"/>
                <a:cs typeface="Courier New"/>
                <a:sym typeface="Courier New"/>
              </a:rPr>
              <a:t>'</a:t>
            </a:r>
            <a:r>
              <a:rPr lang="de-DE" sz="1400">
                <a:latin typeface="Courier New"/>
                <a:ea typeface="Courier New"/>
                <a:cs typeface="Courier New"/>
                <a:sym typeface="Courier New"/>
              </a:rPr>
              <a:t>accounting</a:t>
            </a:r>
            <a:r>
              <a:rPr lang="de-DE">
                <a:latin typeface="Courier New"/>
                <a:ea typeface="Courier New"/>
                <a:cs typeface="Courier New"/>
                <a:sym typeface="Courier New"/>
              </a:rPr>
              <a:t>'</a:t>
            </a:r>
            <a:r>
              <a:rPr lang="de-DE" sz="1400">
                <a:latin typeface="Courier New"/>
                <a:ea typeface="Courier New"/>
                <a:cs typeface="Courier New"/>
                <a:sym typeface="Courier New"/>
              </a:rPr>
              <a:t>, host </a:t>
            </a:r>
            <a:r>
              <a:rPr lang="de-DE">
                <a:latin typeface="Courier New"/>
                <a:ea typeface="Courier New"/>
                <a:cs typeface="Courier New"/>
                <a:sym typeface="Courier New"/>
              </a:rPr>
              <a:t>'</a:t>
            </a:r>
            <a:r>
              <a:rPr lang="de-DE" sz="1400">
                <a:latin typeface="Courier New"/>
                <a:ea typeface="Courier New"/>
                <a:cs typeface="Courier New"/>
                <a:sym typeface="Courier New"/>
              </a:rPr>
              <a:t>mainframe</a:t>
            </a:r>
            <a:r>
              <a:rPr lang="de-DE">
                <a:latin typeface="Courier New"/>
                <a:ea typeface="Courier New"/>
                <a:cs typeface="Courier New"/>
                <a:sym typeface="Courier New"/>
              </a:rPr>
              <a:t>'</a:t>
            </a:r>
            <a:r>
              <a:rPr lang="de-DE" sz="1400">
                <a:latin typeface="Courier New"/>
                <a:ea typeface="Courier New"/>
                <a:cs typeface="Courier New"/>
                <a:sym typeface="Courier New"/>
              </a:rPr>
              <a:t>, port </a:t>
            </a:r>
            <a:r>
              <a:rPr lang="de-DE">
                <a:latin typeface="Courier New"/>
                <a:ea typeface="Courier New"/>
                <a:cs typeface="Courier New"/>
                <a:sym typeface="Courier New"/>
              </a:rPr>
              <a:t>'</a:t>
            </a:r>
            <a:r>
              <a:rPr lang="de-DE" sz="1400">
                <a:latin typeface="Courier New"/>
                <a:ea typeface="Courier New"/>
                <a:cs typeface="Courier New"/>
                <a:sym typeface="Courier New"/>
              </a:rPr>
              <a:t>5432</a:t>
            </a:r>
            <a:r>
              <a:rPr lang="de-DE">
                <a:latin typeface="Courier New"/>
                <a:ea typeface="Courier New"/>
                <a:cs typeface="Courier New"/>
                <a:sym typeface="Courier New"/>
              </a:rPr>
              <a:t>'</a:t>
            </a:r>
            <a:r>
              <a:rPr lang="de-DE" sz="1400">
                <a:latin typeface="Courier New"/>
                <a:ea typeface="Courier New"/>
                <a:cs typeface="Courier New"/>
                <a:sym typeface="Courier New"/>
              </a:rPr>
              <a:t>);</a:t>
            </a:r>
            <a:endParaRPr sz="1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CREATE USER MAPPING FOR etl_user</a:t>
            </a:r>
            <a:endParaRPr sz="1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SERVER mainframe</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OPTIONS (user </a:t>
            </a:r>
            <a:r>
              <a:rPr lang="de-DE">
                <a:latin typeface="Courier New"/>
                <a:ea typeface="Courier New"/>
                <a:cs typeface="Courier New"/>
                <a:sym typeface="Courier New"/>
              </a:rPr>
              <a:t>'</a:t>
            </a:r>
            <a:r>
              <a:rPr lang="de-DE" sz="1400">
                <a:latin typeface="Courier New"/>
                <a:ea typeface="Courier New"/>
                <a:cs typeface="Courier New"/>
                <a:sym typeface="Courier New"/>
              </a:rPr>
              <a:t>etl_read</a:t>
            </a:r>
            <a:r>
              <a:rPr lang="de-DE">
                <a:latin typeface="Courier New"/>
                <a:ea typeface="Courier New"/>
                <a:cs typeface="Courier New"/>
                <a:sym typeface="Courier New"/>
              </a:rPr>
              <a:t>'</a:t>
            </a:r>
            <a:r>
              <a:rPr lang="de-DE" sz="1400">
                <a:latin typeface="Courier New"/>
                <a:ea typeface="Courier New"/>
                <a:cs typeface="Courier New"/>
                <a:sym typeface="Courier New"/>
              </a:rPr>
              <a:t>, password </a:t>
            </a:r>
            <a:r>
              <a:rPr lang="de-DE">
                <a:latin typeface="Courier New"/>
                <a:ea typeface="Courier New"/>
                <a:cs typeface="Courier New"/>
                <a:sym typeface="Courier New"/>
              </a:rPr>
              <a:t>'</a:t>
            </a:r>
            <a:r>
              <a:rPr lang="de-DE" sz="1400">
                <a:latin typeface="Courier New"/>
                <a:ea typeface="Courier New"/>
                <a:cs typeface="Courier New"/>
                <a:sym typeface="Courier New"/>
              </a:rPr>
              <a:t>topsecret</a:t>
            </a:r>
            <a:r>
              <a:rPr lang="de-DE">
                <a:latin typeface="Courier New"/>
                <a:ea typeface="Courier New"/>
                <a:cs typeface="Courier New"/>
                <a:sym typeface="Courier New"/>
              </a:rPr>
              <a:t>'</a:t>
            </a:r>
            <a:r>
              <a:rPr lang="de-DE" sz="1400">
                <a:latin typeface="Courier New"/>
                <a:ea typeface="Courier New"/>
                <a:cs typeface="Courier New"/>
                <a:sym typeface="Courier New"/>
              </a:rPr>
              <a:t>);</a:t>
            </a:r>
            <a:endParaRPr sz="1400">
              <a:latin typeface="Courier New"/>
              <a:ea typeface="Courier New"/>
              <a:cs typeface="Courier New"/>
              <a:sym typeface="Courier New"/>
            </a:endParaRPr>
          </a:p>
          <a:p>
            <a:pPr marL="63500" lvl="0" indent="0" algn="l" rtl="0">
              <a:lnSpc>
                <a:spcPct val="100000"/>
              </a:lnSpc>
              <a:spcBef>
                <a:spcPts val="0"/>
              </a:spcBef>
              <a:spcAft>
                <a:spcPts val="0"/>
              </a:spcAft>
              <a:buSzPts val="1400"/>
              <a:buNone/>
            </a:pP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CREATE FOREIGN TABLE accounts</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(id INT, data TEXT)</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SERVER mainframe</a:t>
            </a:r>
            <a:endParaRPr>
              <a:latin typeface="Courier New"/>
              <a:ea typeface="Courier New"/>
              <a:cs typeface="Courier New"/>
              <a:sym typeface="Courier New"/>
            </a:endParaRPr>
          </a:p>
          <a:p>
            <a:pPr marL="63500" lvl="0" indent="0" algn="l" rtl="0">
              <a:lnSpc>
                <a:spcPct val="100000"/>
              </a:lnSpc>
              <a:spcBef>
                <a:spcPts val="0"/>
              </a:spcBef>
              <a:spcAft>
                <a:spcPts val="0"/>
              </a:spcAft>
              <a:buSzPts val="1400"/>
              <a:buNone/>
            </a:pPr>
            <a:r>
              <a:rPr lang="de-DE" sz="1400">
                <a:latin typeface="Courier New"/>
                <a:ea typeface="Courier New"/>
                <a:cs typeface="Courier New"/>
                <a:sym typeface="Courier New"/>
              </a:rPr>
              <a:t>  OPTIONS (schema_name </a:t>
            </a:r>
            <a:r>
              <a:rPr lang="de-DE">
                <a:latin typeface="Courier New"/>
                <a:ea typeface="Courier New"/>
                <a:cs typeface="Courier New"/>
                <a:sym typeface="Courier New"/>
              </a:rPr>
              <a:t>'</a:t>
            </a:r>
            <a:r>
              <a:rPr lang="de-DE" sz="1400">
                <a:latin typeface="Courier New"/>
                <a:ea typeface="Courier New"/>
                <a:cs typeface="Courier New"/>
                <a:sym typeface="Courier New"/>
              </a:rPr>
              <a:t>public</a:t>
            </a:r>
            <a:r>
              <a:rPr lang="de-DE">
                <a:latin typeface="Courier New"/>
                <a:ea typeface="Courier New"/>
                <a:cs typeface="Courier New"/>
                <a:sym typeface="Courier New"/>
              </a:rPr>
              <a:t>'</a:t>
            </a:r>
            <a:r>
              <a:rPr lang="de-DE" sz="1400">
                <a:latin typeface="Courier New"/>
                <a:ea typeface="Courier New"/>
                <a:cs typeface="Courier New"/>
                <a:sym typeface="Courier New"/>
              </a:rPr>
              <a:t>, table_name </a:t>
            </a:r>
            <a:r>
              <a:rPr lang="de-DE">
                <a:latin typeface="Courier New"/>
                <a:ea typeface="Courier New"/>
                <a:cs typeface="Courier New"/>
                <a:sym typeface="Courier New"/>
              </a:rPr>
              <a:t>'</a:t>
            </a:r>
            <a:r>
              <a:rPr lang="de-DE" sz="1400">
                <a:latin typeface="Courier New"/>
                <a:ea typeface="Courier New"/>
                <a:cs typeface="Courier New"/>
                <a:sym typeface="Courier New"/>
              </a:rPr>
              <a:t>accounts</a:t>
            </a:r>
            <a:r>
              <a:rPr lang="de-DE">
                <a:latin typeface="Courier New"/>
                <a:ea typeface="Courier New"/>
                <a:cs typeface="Courier New"/>
                <a:sym typeface="Courier New"/>
              </a:rPr>
              <a:t>'</a:t>
            </a:r>
            <a:r>
              <a:rPr lang="de-DE" sz="1400">
                <a:latin typeface="Courier New"/>
                <a:ea typeface="Courier New"/>
                <a:cs typeface="Courier New"/>
                <a:sym typeface="Courier New"/>
              </a:rPr>
              <a:t>);</a:t>
            </a:r>
            <a:endParaRPr sz="1400">
              <a:latin typeface="Courier New"/>
              <a:ea typeface="Courier New"/>
              <a:cs typeface="Courier New"/>
              <a:sym typeface="Courier New"/>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27" descr="SiliconValley-01.jpg"/>
          <p:cNvPicPr preferRelativeResize="0"/>
          <p:nvPr/>
        </p:nvPicPr>
        <p:blipFill rotWithShape="1">
          <a:blip r:embed="rId3">
            <a:alphaModFix/>
          </a:blip>
          <a:srcRect t="1976" r="25810" b="31254"/>
          <a:stretch/>
        </p:blipFill>
        <p:spPr>
          <a:xfrm>
            <a:off x="0" y="0"/>
            <a:ext cx="9144000" cy="5143500"/>
          </a:xfrm>
          <a:prstGeom prst="rect">
            <a:avLst/>
          </a:prstGeom>
          <a:noFill/>
          <a:ln>
            <a:noFill/>
          </a:ln>
        </p:spPr>
      </p:pic>
      <p:sp>
        <p:nvSpPr>
          <p:cNvPr id="236" name="Google Shape;236;p27"/>
          <p:cNvSpPr/>
          <p:nvPr/>
        </p:nvSpPr>
        <p:spPr>
          <a:xfrm>
            <a:off x="0" y="-25"/>
            <a:ext cx="9144000" cy="5143500"/>
          </a:xfrm>
          <a:prstGeom prst="rect">
            <a:avLst/>
          </a:prstGeom>
          <a:gradFill>
            <a:gsLst>
              <a:gs pos="0">
                <a:srgbClr val="1AB9A5"/>
              </a:gs>
              <a:gs pos="10000">
                <a:srgbClr val="1AB9A5"/>
              </a:gs>
              <a:gs pos="100000">
                <a:srgbClr val="1AB9A5">
                  <a:alpha val="74117"/>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A9DBD6"/>
              </a:solidFill>
              <a:latin typeface="Arial"/>
              <a:ea typeface="Arial"/>
              <a:cs typeface="Arial"/>
              <a:sym typeface="Arial"/>
            </a:endParaRPr>
          </a:p>
        </p:txBody>
      </p:sp>
      <p:sp>
        <p:nvSpPr>
          <p:cNvPr id="237" name="Google Shape;237;p27"/>
          <p:cNvSpPr txBox="1"/>
          <p:nvPr/>
        </p:nvSpPr>
        <p:spPr>
          <a:xfrm>
            <a:off x="668800" y="2538500"/>
            <a:ext cx="7796700" cy="1529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500"/>
              <a:buFont typeface="Arial"/>
              <a:buNone/>
            </a:pPr>
            <a:r>
              <a:rPr lang="de-DE" sz="2500" b="0" i="0" u="none" strike="noStrike" cap="none">
                <a:solidFill>
                  <a:srgbClr val="00253E"/>
                </a:solidFill>
                <a:latin typeface="Proxima Nova"/>
                <a:ea typeface="Proxima Nova"/>
                <a:cs typeface="Proxima Nova"/>
                <a:sym typeface="Proxima Nova"/>
              </a:rPr>
              <a:t>Transforming How The World Builds Software</a:t>
            </a:r>
            <a:endParaRPr sz="2500" b="0" i="0" u="none" strike="noStrike" cap="none">
              <a:solidFill>
                <a:srgbClr val="00253E"/>
              </a:solidFill>
              <a:latin typeface="Proxima Nova"/>
              <a:ea typeface="Proxima Nova"/>
              <a:cs typeface="Proxima Nova"/>
              <a:sym typeface="Proxima Nova"/>
            </a:endParaRPr>
          </a:p>
        </p:txBody>
      </p:sp>
      <p:cxnSp>
        <p:nvCxnSpPr>
          <p:cNvPr id="238" name="Google Shape;238;p27"/>
          <p:cNvCxnSpPr/>
          <p:nvPr/>
        </p:nvCxnSpPr>
        <p:spPr>
          <a:xfrm>
            <a:off x="4202557" y="2323836"/>
            <a:ext cx="738900" cy="0"/>
          </a:xfrm>
          <a:prstGeom prst="straightConnector1">
            <a:avLst/>
          </a:prstGeom>
          <a:noFill/>
          <a:ln w="38100" cap="flat" cmpd="sng">
            <a:solidFill>
              <a:schemeClr val="accent6"/>
            </a:solidFill>
            <a:prstDash val="solid"/>
            <a:round/>
            <a:headEnd type="none" w="sm" len="sm"/>
            <a:tailEnd type="none" w="sm" len="sm"/>
          </a:ln>
        </p:spPr>
      </p:cxnSp>
      <p:grpSp>
        <p:nvGrpSpPr>
          <p:cNvPr id="239" name="Google Shape;239;p27"/>
          <p:cNvGrpSpPr/>
          <p:nvPr/>
        </p:nvGrpSpPr>
        <p:grpSpPr>
          <a:xfrm>
            <a:off x="3681215" y="1516127"/>
            <a:ext cx="1866239" cy="437131"/>
            <a:chOff x="1841475" y="2392725"/>
            <a:chExt cx="3928925" cy="920275"/>
          </a:xfrm>
        </p:grpSpPr>
        <p:sp>
          <p:nvSpPr>
            <p:cNvPr id="240" name="Google Shape;240;p2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2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2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2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2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2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2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name="Pivotal Presentation Theme v1">
  <a:themeElements>
    <a:clrScheme name="Custom 8">
      <a:dk1>
        <a:srgbClr val="00253E"/>
      </a:dk1>
      <a:lt1>
        <a:srgbClr val="434343"/>
      </a:lt1>
      <a:dk2>
        <a:srgbClr val="999999"/>
      </a:dk2>
      <a:lt2>
        <a:srgbClr val="1AB9A5"/>
      </a:lt2>
      <a:accent1>
        <a:srgbClr val="D5EDEA"/>
      </a:accent1>
      <a:accent2>
        <a:srgbClr val="009FDF"/>
      </a:accent2>
      <a:accent3>
        <a:srgbClr val="0066AB"/>
      </a:accent3>
      <a:accent4>
        <a:srgbClr val="2E3092"/>
      </a:accent4>
      <a:accent5>
        <a:srgbClr val="F27062"/>
      </a:accent5>
      <a:accent6>
        <a:srgbClr val="F7DC5F"/>
      </a:accent6>
      <a:hlink>
        <a:srgbClr val="009FD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393</Words>
  <Application>Microsoft Macintosh PowerPoint</Application>
  <PresentationFormat>On-screen Show (16:9)</PresentationFormat>
  <Paragraphs>51</Paragraphs>
  <Slides>8</Slides>
  <Notes>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8</vt:i4>
      </vt:variant>
    </vt:vector>
  </HeadingPairs>
  <TitlesOfParts>
    <vt:vector size="17" baseType="lpstr">
      <vt:lpstr>Arial</vt:lpstr>
      <vt:lpstr>Calibri</vt:lpstr>
      <vt:lpstr>Calibri Light</vt:lpstr>
      <vt:lpstr>Courier New</vt:lpstr>
      <vt:lpstr>Noto Sans Symbols</vt:lpstr>
      <vt:lpstr>Proxima Nova</vt:lpstr>
      <vt:lpstr>Verdana</vt:lpstr>
      <vt:lpstr>Pivotal Presentation Theme v1</vt:lpstr>
      <vt:lpstr>Custom Design</vt:lpstr>
      <vt:lpstr> Greenplum Workshop External Tables versus Foreign Data Wrappers</vt:lpstr>
      <vt:lpstr>PostgreSQL versus Greenplum Database</vt:lpstr>
      <vt:lpstr>Foreign Data Wrapper versus External Tables</vt:lpstr>
      <vt:lpstr>Details</vt:lpstr>
      <vt:lpstr>Good news</vt:lpstr>
      <vt:lpstr>Example Greenplum Database</vt:lpstr>
      <vt:lpstr>Example PostgreSQL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Greenplum Workshop External Tables versus Foreign Data Wrappers</dc:title>
  <cp:lastModifiedBy>Leonard Walstad</cp:lastModifiedBy>
  <cp:revision>2</cp:revision>
  <dcterms:modified xsi:type="dcterms:W3CDTF">2019-08-14T17:06:21Z</dcterms:modified>
</cp:coreProperties>
</file>